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6858000" cx="12192000"/>
  <p:notesSz cx="6858000" cy="9144000"/>
  <p:embeddedFontLst>
    <p:embeddedFont>
      <p:font typeface="Dosis"/>
      <p:regular r:id="rId57"/>
      <p:bold r:id="rId58"/>
    </p:embeddedFont>
    <p:embeddedFont>
      <p:font typeface="Mukta ExtraBold"/>
      <p:bold r:id="rId59"/>
    </p:embeddedFont>
    <p:embeddedFont>
      <p:font typeface="Roboto Black"/>
      <p:bold r:id="rId60"/>
      <p:boldItalic r:id="rId61"/>
    </p:embeddedFont>
    <p:embeddedFont>
      <p:font typeface="Roboto"/>
      <p:regular r:id="rId62"/>
      <p:bold r:id="rId63"/>
      <p:italic r:id="rId64"/>
      <p:boldItalic r:id="rId65"/>
    </p:embeddedFont>
    <p:embeddedFont>
      <p:font typeface="Mukta"/>
      <p:regular r:id="rId66"/>
      <p:bold r:id="rId67"/>
    </p:embeddedFont>
    <p:embeddedFont>
      <p:font typeface="Mukta SemiBold"/>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9AA0A6"/>
          </p15:clr>
        </p15:guide>
        <p15:guide id="2" pos="3840">
          <p15:clr>
            <a:srgbClr val="9AA0A6"/>
          </p15:clr>
        </p15:guide>
      </p15:sldGuideLst>
    </p:ext>
    <p:ext uri="http://customooxmlschemas.google.com/">
      <go:slidesCustomData xmlns:go="http://customooxmlschemas.google.com/" r:id="rId70" roundtripDataSignature="AMtx7mg3hStx4Fk1Rqd3CVSe5HwsNmc1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1693D8-A7E6-4B08-9286-C162CBCC56BD}">
  <a:tblStyle styleId="{4D1693D8-A7E6-4B08-9286-C162CBCC56BD}"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902C883-DD48-43EF-A7EE-9CC5D7335E6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0" Type="http://customschemas.google.com/relationships/presentationmetadata" Target="meta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regular.fntdata"/><Relationship Id="rId61" Type="http://schemas.openxmlformats.org/officeDocument/2006/relationships/font" Target="fonts/RobotoBlack-boldItalic.fntdata"/><Relationship Id="rId20" Type="http://schemas.openxmlformats.org/officeDocument/2006/relationships/slide" Target="slides/slide12.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4.xml"/><Relationship Id="rId66" Type="http://schemas.openxmlformats.org/officeDocument/2006/relationships/font" Target="fonts/Mukta-regular.fntdata"/><Relationship Id="rId21" Type="http://schemas.openxmlformats.org/officeDocument/2006/relationships/slide" Target="slides/slide13.xml"/><Relationship Id="rId65" Type="http://schemas.openxmlformats.org/officeDocument/2006/relationships/font" Target="fonts/Roboto-boldItalic.fntdata"/><Relationship Id="rId24" Type="http://schemas.openxmlformats.org/officeDocument/2006/relationships/slide" Target="slides/slide16.xml"/><Relationship Id="rId68" Type="http://schemas.openxmlformats.org/officeDocument/2006/relationships/font" Target="fonts/MuktaSemiBold-regular.fntdata"/><Relationship Id="rId23" Type="http://schemas.openxmlformats.org/officeDocument/2006/relationships/slide" Target="slides/slide15.xml"/><Relationship Id="rId67" Type="http://schemas.openxmlformats.org/officeDocument/2006/relationships/font" Target="fonts/Mukta-bold.fntdata"/><Relationship Id="rId60" Type="http://schemas.openxmlformats.org/officeDocument/2006/relationships/font" Target="fonts/RobotoBlack-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MuktaSemiBold-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Dosis-regular.fntdata"/><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MuktaExtraBold-bold.fntdata"/><Relationship Id="rId14" Type="http://schemas.openxmlformats.org/officeDocument/2006/relationships/slide" Target="slides/slide6.xml"/><Relationship Id="rId58" Type="http://schemas.openxmlformats.org/officeDocument/2006/relationships/font" Target="fonts/Dosis-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0a5958369_1_5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b0a5958369_1_5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Boa noite. Esta é nosso projeto para a disciplina. Modelagem de Crédito: Clientes Não Bancarizados.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0e4db54c9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b0e4db54c9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en">
                <a:solidFill>
                  <a:srgbClr val="222222"/>
                </a:solidFill>
              </a:rPr>
              <a:t>Precisamos saber uma métrica muito importante no negócio de crédito, que é a taxa de inadimplência (N_d sobre N).</a:t>
            </a:r>
            <a:endParaRPr>
              <a:solidFill>
                <a:srgbClr val="222222"/>
              </a:solidFill>
            </a:endParaRPr>
          </a:p>
          <a:p>
            <a:pPr indent="0" lvl="0" marL="0" rtl="0" algn="l">
              <a:spcBef>
                <a:spcPts val="0"/>
              </a:spcBef>
              <a:spcAft>
                <a:spcPts val="0"/>
              </a:spcAft>
              <a:buSzPts val="1400"/>
              <a:buNone/>
            </a:pPr>
            <a:r>
              <a:rPr lang="en">
                <a:solidFill>
                  <a:srgbClr val="222222"/>
                </a:solidFill>
              </a:rPr>
              <a:t>A taxa de inadimplência é de</a:t>
            </a:r>
            <a:r>
              <a:rPr lang="en">
                <a:solidFill>
                  <a:srgbClr val="222222"/>
                </a:solidFill>
              </a:rPr>
              <a:t> 8,1% do total. Nosso projeto consiste em explicar e prever esta métrica a partir das demais informações do empréstimo.</a:t>
            </a:r>
            <a:br>
              <a:rPr lang="en">
                <a:solidFill>
                  <a:srgbClr val="222222"/>
                </a:solidFill>
              </a:rPr>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b0e4db54c9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b0e4db54c9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Vimos que algumas </a:t>
            </a:r>
            <a:r>
              <a:rPr lang="en"/>
              <a:t>variáveis (features)</a:t>
            </a:r>
            <a:r>
              <a:rPr lang="en"/>
              <a:t> da base tinham capacidade de descrição do evento de default de crédito. </a:t>
            </a:r>
            <a:endParaRPr/>
          </a:p>
          <a:p>
            <a:pPr indent="0" lvl="0" marL="0" rtl="0" algn="l">
              <a:lnSpc>
                <a:spcPct val="100000"/>
              </a:lnSpc>
              <a:spcBef>
                <a:spcPts val="0"/>
              </a:spcBef>
              <a:spcAft>
                <a:spcPts val="0"/>
              </a:spcAft>
              <a:buSzPts val="1400"/>
              <a:buNone/>
            </a:pPr>
            <a:r>
              <a:rPr lang="en"/>
              <a:t>Neste exemplo, EXT_SOURCE_3 (um score de crédito obtido de bureau) foi discretizado e vemos que as faixas mais baixas de score são mais correlacionadas com default do que as mais altas. Conforme esperado.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b0e4db54c9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b0e4db54c9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Aqui vemos </a:t>
            </a:r>
            <a:r>
              <a:rPr lang="en"/>
              <a:t>outro resultado consistente com a experiência socioeconômica. Quanto maior a escolaridade do cliente, menos frequente é a ocorrência de não conseguir pagar o empréstimo.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b0e4db54c9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b0e4db54c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Analisando a idade dos clientes vemos que os inadimplentes são com maior frequência pessoas jovens. Para os bons pagadores não vemos essa concentração.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0a5958369_1_8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b0a5958369_1_8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1 segundo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A primeira tentativa de modelagem consistiu em utilizar somente variáveis demográficas e socioeconômicas em um algoritmo de árvore de decisão </a:t>
            </a:r>
            <a:endParaRPr/>
          </a:p>
          <a:p>
            <a:pPr indent="0" lvl="0" marL="0" rtl="0" algn="l">
              <a:spcBef>
                <a:spcPts val="0"/>
              </a:spcBef>
              <a:spcAft>
                <a:spcPts val="0"/>
              </a:spcAft>
              <a:buClr>
                <a:schemeClr val="dk1"/>
              </a:buClr>
              <a:buSzPts val="1200"/>
              <a:buFont typeface="Calibri"/>
              <a:buNone/>
            </a:pPr>
            <a:r>
              <a:rPr lang="en"/>
              <a:t>Para entender a como é a separação do evento de default por essas variáveis e um modelo simples. Vimos que em uma profundidade baixa, 3 delas se destacam:  escolaridade, posse de veículo próprio, e score de fonte externa (bureau de crédito)</a:t>
            </a:r>
            <a:endParaRPr/>
          </a:p>
          <a:p>
            <a:pPr indent="0" lvl="0" marL="0" rtl="0" algn="l">
              <a:spcBef>
                <a:spcPts val="0"/>
              </a:spcBef>
              <a:spcAft>
                <a:spcPts val="0"/>
              </a:spcAft>
              <a:buClr>
                <a:schemeClr val="dk1"/>
              </a:buClr>
              <a:buSzPts val="1200"/>
              <a:buFont typeface="Calibri"/>
              <a:buNone/>
            </a:pPr>
            <a:r>
              <a:rPr lang="en"/>
              <a:t>Como vamos medir a qualidade deste modelo? Temos essas métricas: AUC e F1.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8436e033d_2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a8436e033d_2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Por se tratar de um problema de classificação, uma ferramenta válida para avaliar a performance do modelo é a matriz de confusão, que faz a comparação entre as classificações geradas pelo modelo os resultados reais, identificando os erros e acertos em 4 grupos.</a:t>
            </a:r>
            <a:br>
              <a:rPr lang="en"/>
            </a:br>
            <a:r>
              <a:rPr lang="en"/>
              <a:t>Dela obtemos algumas métricas importantes: precisão, revocação (recall), F1 (F-measure).</a:t>
            </a:r>
            <a:endParaRPr/>
          </a:p>
          <a:p>
            <a:pPr indent="0" lvl="0" marL="0" rtl="0" algn="l">
              <a:lnSpc>
                <a:spcPct val="100000"/>
              </a:lnSpc>
              <a:spcBef>
                <a:spcPts val="0"/>
              </a:spcBef>
              <a:spcAft>
                <a:spcPts val="0"/>
              </a:spcAft>
              <a:buSzPts val="1400"/>
              <a:buNone/>
            </a:pPr>
            <a:r>
              <a:rPr lang="en"/>
              <a:t>Temos Precisao, que é uma medida de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8436e033d_2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a8436e033d_2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O ROC é um medida de quantos pessoas o modelo acertou ao classificar como pagamento e quantas pessoas classificou de forma errada de serem maus.  No X axis e % classificados errados como mau. No Y axis é % de maus clientes classificados corretamente. No começo do graph in the bottom left, vc está falando que ninguem é mau pagador. Logo, vc não acertou os mau pagadores reais, e vc nao acusou alguem de ser ruim incorretamente.  No top right é o oposto.  A linha preta é se vc for escholher aletoriamente (jogar uma moeda). Então o modelo é bom se quando vc for declinar os 20% com mais probabilidade, por exemplo, vc acerta mais pessoas realmente ruim do que vc classifica mau erroneamente. </a:t>
            </a:r>
            <a:endParaRPr/>
          </a:p>
          <a:p>
            <a:pPr indent="0" lvl="0" marL="0" rtl="0" algn="l">
              <a:lnSpc>
                <a:spcPct val="100000"/>
              </a:lnSpc>
              <a:spcBef>
                <a:spcPts val="0"/>
              </a:spcBef>
              <a:spcAft>
                <a:spcPts val="0"/>
              </a:spcAft>
              <a:buSzPts val="1400"/>
              <a:buNone/>
            </a:pPr>
            <a:r>
              <a:rPr lang="en"/>
              <a:t>AUC é a área abaixo da Curava ROC: então ele fala como bom seu modelo é em aceitar as pessoas ruins. </a:t>
            </a:r>
            <a:endParaRPr/>
          </a:p>
          <a:p>
            <a:pPr indent="0" lvl="0" marL="0" rtl="0" algn="l">
              <a:lnSpc>
                <a:spcPct val="100000"/>
              </a:lnSpc>
              <a:spcBef>
                <a:spcPts val="0"/>
              </a:spcBef>
              <a:spcAft>
                <a:spcPts val="0"/>
              </a:spcAft>
              <a:buSzPts val="1400"/>
              <a:buNone/>
            </a:pPr>
            <a:r>
              <a:rPr lang="en"/>
              <a:t>mede quantos falsos positivos e verdadeiros positivos o modelo consegue classificar.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b0a5958369_1_8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b0a5958369_1_8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1 segundo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0d7cfc4c7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b0d7cfc4c7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Nós levantamos algumas metodologias para input de valores ausentes  na literatura:</a:t>
            </a:r>
            <a:br>
              <a:rPr lang="en"/>
            </a:br>
            <a:r>
              <a:rPr lang="en"/>
              <a:t>Por sumarizações e estatísticas o resultado é muito criticado</a:t>
            </a:r>
            <a:br>
              <a:rPr lang="en"/>
            </a:br>
            <a:r>
              <a:rPr lang="en"/>
              <a:t>KNN gera maldição de dimensionalidade e é custoso para calcular. Optamos por input via árvore de decisão.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0d7cfb3c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b0d7cfb3c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Nossa equipe é composta por: Daniel Camilo (gerente), funcionários: Benedito, Bruno, Connor, Daniel.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b0d7cfc4c7_1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b0d7cfc4c7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Este é o processo de input via árvore que usamos. Ele usa as demais variáveis da tabela para gerar modelos usados para inserir os dados ausentes. Alguns testes de hipótese são usados para definir quais variáveis fazem parte de cada árvore, medindo a correlação com a variável alvo a ser inputada.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b0d7cfc4c7_1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b0d7cfc4c7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Aqui temos uma visão geral do processo iterativo. Cada variável completada entra como preditora do modelo de input das demais.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b0a5958369_1_8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b0a5958369_1_8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1 segundo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b0d7cfc4c7_1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b0d7cfc4c7_1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Temos dois metodologias de fazer o engenharia de Variáveis.</a:t>
            </a:r>
            <a:endParaRPr/>
          </a:p>
          <a:p>
            <a:pPr indent="0" lvl="0" marL="0" rtl="0" algn="l">
              <a:lnSpc>
                <a:spcPct val="100000"/>
              </a:lnSpc>
              <a:spcBef>
                <a:spcPts val="0"/>
              </a:spcBef>
              <a:spcAft>
                <a:spcPts val="0"/>
              </a:spcAft>
              <a:buSzPts val="1400"/>
              <a:buNone/>
            </a:pPr>
            <a:r>
              <a:rPr lang="en"/>
              <a:t>Fazemos de forma manual, usando o conhecimento anterior para gerar variáveis.</a:t>
            </a:r>
            <a:endParaRPr/>
          </a:p>
          <a:p>
            <a:pPr indent="0" lvl="0" marL="0" rtl="0" algn="l">
              <a:lnSpc>
                <a:spcPct val="100000"/>
              </a:lnSpc>
              <a:spcBef>
                <a:spcPts val="0"/>
              </a:spcBef>
              <a:spcAft>
                <a:spcPts val="0"/>
              </a:spcAft>
              <a:buSzPts val="1400"/>
              <a:buNone/>
            </a:pPr>
            <a:r>
              <a:rPr lang="en"/>
              <a:t>E </a:t>
            </a:r>
            <a:r>
              <a:rPr lang="en"/>
              <a:t>também</a:t>
            </a:r>
            <a:r>
              <a:rPr lang="en"/>
              <a:t> fazemos de forma automatica, usando pacotes do Python.</a:t>
            </a:r>
            <a:endParaRPr/>
          </a:p>
          <a:p>
            <a:pPr indent="0" lvl="0" marL="0" rtl="0" algn="l">
              <a:lnSpc>
                <a:spcPct val="100000"/>
              </a:lnSpc>
              <a:spcBef>
                <a:spcPts val="0"/>
              </a:spcBef>
              <a:spcAft>
                <a:spcPts val="0"/>
              </a:spcAft>
              <a:buSzPts val="1400"/>
              <a:buNone/>
            </a:pPr>
            <a:r>
              <a:rPr lang="en"/>
              <a:t>WRITE ABOUT NORMALITY HERE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a8436e033d_2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a8436e033d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Primeiro, vamos falar do metodologia automatica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b0d7cfc4c7_1_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b0d7cfc4c7_1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Aqui temos uma visão do processo usual de engenharia de variaveis, onde as variáveis são feitas uma a uma a partir do conhecimento do negocio. Apesar de necessaria essa etapa está limitada a criatividade e velocidade de programação do individuo. Na abordagem automatizada utilizamos o pacote feature tools que produz diversas variaveis em uma unica chamada de função.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b0d7cfc4c7_1_2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b0d7cfc4c7_1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No nosso caso utilizamos o feature tools para fazer a combinação de diversas funções agregadoras nas bases bureau e previous application, juntando a tabela principal, construindo um total de 665 variaveis.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a8436e033d_2_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a8436e033d_2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Agora vamos falar do enghenaria manual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8436e033d_2_1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a8436e033d_2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Antes de falar do jeito de fazer o </a:t>
            </a:r>
            <a:r>
              <a:rPr lang="en"/>
              <a:t>engenharia</a:t>
            </a:r>
            <a:r>
              <a:rPr lang="en"/>
              <a:t> manual, precisamos saber como sabemos se um variavel é preditiva.  Temos as metricas Peso da Evidencia e o Valor da Informacao</a:t>
            </a:r>
            <a:endParaRPr/>
          </a:p>
          <a:p>
            <a:pPr indent="0" lvl="0" marL="0" rtl="0" algn="l">
              <a:lnSpc>
                <a:spcPct val="100000"/>
              </a:lnSpc>
              <a:spcBef>
                <a:spcPts val="0"/>
              </a:spcBef>
              <a:spcAft>
                <a:spcPts val="0"/>
              </a:spcAft>
              <a:buSzPts val="1400"/>
              <a:buNone/>
            </a:pPr>
            <a:r>
              <a:rPr lang="en"/>
              <a:t>Para Peso da Evidencia, nós dividimos cada variavel em invervalos e calcular o log de adimplencia sobre o inadimplencia</a:t>
            </a:r>
            <a:endParaRPr/>
          </a:p>
          <a:p>
            <a:pPr indent="0" lvl="0" marL="0" rtl="0" algn="l">
              <a:lnSpc>
                <a:spcPct val="100000"/>
              </a:lnSpc>
              <a:spcBef>
                <a:spcPts val="0"/>
              </a:spcBef>
              <a:spcAft>
                <a:spcPts val="0"/>
              </a:spcAft>
              <a:buSzPts val="1400"/>
              <a:buNone/>
            </a:pPr>
            <a:r>
              <a:rPr lang="en"/>
              <a:t>Depois, a gente calcula o IV, onde sumimos o differencial em cada intervalo entre adimplentes e inadimplentes e multiplicar pelo WOE.  Esse nós da o IV, que fala quanto bom esse variavel é em separar pagadores boas de ruims.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a8436e033d_2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a8436e033d_2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Usando nosso conhecimento anterior, criamos 13 features</a:t>
            </a:r>
            <a:endParaRPr/>
          </a:p>
          <a:p>
            <a:pPr indent="0" lvl="0" marL="0" rtl="0" algn="l">
              <a:lnSpc>
                <a:spcPct val="100000"/>
              </a:lnSpc>
              <a:spcBef>
                <a:spcPts val="0"/>
              </a:spcBef>
              <a:spcAft>
                <a:spcPts val="0"/>
              </a:spcAft>
              <a:buSzPts val="1400"/>
              <a:buNone/>
            </a:pPr>
            <a:r>
              <a:rPr lang="en"/>
              <a:t>Aqui é alguns exemplos deles.  Temos o pagamentos restantes, o dívida de cliente com todos os </a:t>
            </a:r>
            <a:r>
              <a:rPr lang="en"/>
              <a:t>credores</a:t>
            </a:r>
            <a:r>
              <a:rPr lang="en"/>
              <a:t> sobre o limite total dele, e os </a:t>
            </a:r>
            <a:r>
              <a:rPr lang="en"/>
              <a:t>números</a:t>
            </a:r>
            <a:r>
              <a:rPr lang="en"/>
              <a:t> dos </a:t>
            </a:r>
            <a:r>
              <a:rPr lang="en"/>
              <a:t>empréstimos</a:t>
            </a:r>
            <a:r>
              <a:rPr lang="en"/>
              <a:t> concedidos dessa pessoa nos </a:t>
            </a:r>
            <a:r>
              <a:rPr lang="en"/>
              <a:t>últimos</a:t>
            </a:r>
            <a:r>
              <a:rPr lang="en"/>
              <a:t> 12 meses.</a:t>
            </a:r>
            <a:endParaRPr/>
          </a:p>
          <a:p>
            <a:pPr indent="0" lvl="0" marL="0" rtl="0" algn="l">
              <a:lnSpc>
                <a:spcPct val="100000"/>
              </a:lnSpc>
              <a:spcBef>
                <a:spcPts val="0"/>
              </a:spcBef>
              <a:spcAft>
                <a:spcPts val="0"/>
              </a:spcAft>
              <a:buSzPts val="1400"/>
              <a:buNone/>
            </a:pPr>
            <a:r>
              <a:rPr lang="en"/>
              <a:t>Usamos o IV para entender se esses </a:t>
            </a:r>
            <a:r>
              <a:rPr lang="en"/>
              <a:t>variáveis</a:t>
            </a:r>
            <a:r>
              <a:rPr lang="en"/>
              <a:t> predizem bem, e vemos que esses são fortes.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0a5958369_1_2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b0a5958369_1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O programa desta apresentação é:</a:t>
            </a:r>
            <a:endParaRPr/>
          </a:p>
          <a:p>
            <a:pPr indent="0" lvl="0" marL="0" rtl="0" algn="l">
              <a:lnSpc>
                <a:spcPct val="100000"/>
              </a:lnSpc>
              <a:spcBef>
                <a:spcPts val="0"/>
              </a:spcBef>
              <a:spcAft>
                <a:spcPts val="0"/>
              </a:spcAft>
              <a:buSzPts val="1400"/>
              <a:buNone/>
            </a:pPr>
            <a:r>
              <a:rPr lang="en"/>
              <a:t>1: definição do problema, 2: análise exploratória de dados, 3: modelagem piloto, 4: tratamento de dados necessários, 5: engenharia de variáveis,</a:t>
            </a:r>
            <a:endParaRPr/>
          </a:p>
          <a:p>
            <a:pPr indent="0" lvl="0" marL="0" rtl="0" algn="l">
              <a:lnSpc>
                <a:spcPct val="100000"/>
              </a:lnSpc>
              <a:spcBef>
                <a:spcPts val="0"/>
              </a:spcBef>
              <a:spcAft>
                <a:spcPts val="0"/>
              </a:spcAft>
              <a:buSzPts val="1400"/>
              <a:buNone/>
            </a:pPr>
            <a:r>
              <a:rPr lang="en"/>
              <a:t>6: processo de modelagem preditiva, 7: otimização da modelagem, 8: Conclusão e resultados, 9: fontes e literatura utilizada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a8436e033d_2_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a8436e033d_2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a8436e033d_2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a8436e033d_2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0a5958369_1_20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b0a5958369_1_20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0d7cfc4c7_1_5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b0d7cfc4c7_1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Usamos a bibli</a:t>
            </a:r>
            <a:r>
              <a:rPr lang="en"/>
              <a:t>oteca Keras para gerar os modelos. Tentamos duas abordagens: LBGM e redes neurais. </a:t>
            </a:r>
            <a:endParaRPr/>
          </a:p>
          <a:p>
            <a:pPr indent="0" lvl="0" marL="0" rtl="0" algn="l">
              <a:lnSpc>
                <a:spcPct val="100000"/>
              </a:lnSpc>
              <a:spcBef>
                <a:spcPts val="0"/>
              </a:spcBef>
              <a:spcAft>
                <a:spcPts val="0"/>
              </a:spcAft>
              <a:buSzPts val="1400"/>
              <a:buNone/>
            </a:pPr>
            <a:r>
              <a:rPr lang="en"/>
              <a:t>O LGBM é um ensemble baseado em árvore onde ao invés da árvore crescer por nível em várias folhas ela só cresce nas folha de maior ganho de informação em cada nível.</a:t>
            </a:r>
            <a:endParaRPr/>
          </a:p>
          <a:p>
            <a:pPr indent="0" lvl="0" marL="0" rtl="0" algn="l">
              <a:lnSpc>
                <a:spcPct val="100000"/>
              </a:lnSpc>
              <a:spcBef>
                <a:spcPts val="0"/>
              </a:spcBef>
              <a:spcAft>
                <a:spcPts val="0"/>
              </a:spcAft>
              <a:buSzPts val="1400"/>
              <a:buNone/>
            </a:pPr>
            <a:r>
              <a:rPr lang="en"/>
              <a:t>Também foi utilizado o modelo de redes neurais com 3 camadas ocultas com uma função de ativação swish.</a:t>
            </a:r>
            <a:br>
              <a:rPr lang="en"/>
            </a:br>
            <a:r>
              <a:rPr lang="en"/>
              <a:t>Além disso usamos a saída dos modelos para gerar um novo modelo para otimização da métrica F1.</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a8436e033d_2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ga8436e033d_2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Aqui vemos o evolução dos modelos.  Começamos com o modelo simples de àvore.  Depois o enghenaria de variaveis, usamos dois mais aloritimos mais complexos, o LGBM e Rede Neural.  Esses são mais fortes com o AUC e Precisão (no LGBM) e F1 e Recall (no Rede Neural)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b0a5958369_1_8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gb0a5958369_1_8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1 segundo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0d7cfc4c7_1_3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b0d7cfc4c7_1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Para tentar aumentar os indicadores de performance, tentamos alguns tratamentos de dados. Os resultados não foram melhores do que aqueles obtidos previamente.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b0d7cfc4c7_1_3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b0d7cfc4c7_1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Tentamos ainda utilizar a um modelo de mistura, em que os modelos prévios eram ponderados por um peso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a8436e033d_2_2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ga8436e033d_2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b0a5958369_1_20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gb0a5958369_1_20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b0a5958369_1_7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b0a5958369_1_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1 segundo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a8436e033d_2_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ga8436e033d_2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b206d064f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gb206d064f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a8436e033d_2_2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a8436e033d_2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a8436e033d_1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ga8436e033d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b0a5958369_1_2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gb0a5958369_1_20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0d7cfc4c7_1_4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b0d7cfc4c7_1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a8436e033d_7_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ga8436e033d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0a5958369_1_10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gb0a5958369_1_10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0a5958ec3_1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gb0a5958ec3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Para verificar a qualidade das predições desenvolvidas na modelagem fazemos uso de algumas ferramentas e métricas da Estatística.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0a5958ec3_1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b0a5958ec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É uma companhia internacional de serviços financeiros especializada na oferta de produtos de empréstimo e crédito rotativo. </a:t>
            </a:r>
            <a:endParaRPr/>
          </a:p>
          <a:p>
            <a:pPr indent="0" lvl="0" marL="0" rtl="0" algn="l">
              <a:lnSpc>
                <a:spcPct val="100000"/>
              </a:lnSpc>
              <a:spcBef>
                <a:spcPts val="0"/>
              </a:spcBef>
              <a:spcAft>
                <a:spcPts val="0"/>
              </a:spcAft>
              <a:buClr>
                <a:schemeClr val="dk1"/>
              </a:buClr>
              <a:buSzPts val="1100"/>
              <a:buFont typeface="Arial"/>
              <a:buNone/>
            </a:pPr>
            <a:r>
              <a:rPr lang="en"/>
              <a:t>Seus principais clientes são pessoas sem acesso a bancos.</a:t>
            </a:r>
            <a:endParaRPr/>
          </a:p>
          <a:p>
            <a:pPr indent="0" lvl="0" marL="0" rtl="0" algn="l">
              <a:lnSpc>
                <a:spcPct val="100000"/>
              </a:lnSpc>
              <a:spcBef>
                <a:spcPts val="0"/>
              </a:spcBef>
              <a:spcAft>
                <a:spcPts val="0"/>
              </a:spcAft>
              <a:buSzPts val="1400"/>
              <a:buNone/>
            </a:pPr>
            <a:r>
              <a:t/>
            </a:r>
            <a:endParaRPr sz="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0d7cfb3c0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b0d7cfb3c0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Com dados </a:t>
            </a:r>
            <a:r>
              <a:rPr lang="en"/>
              <a:t>fornecidos sobre os empréstimos efetuados no passado, construir um modelo de aprendizado de máquina que determine a propensão ao default de crédito (não pagamento) em novos contratos, diferenciando potenciais</a:t>
            </a:r>
            <a:endParaRPr/>
          </a:p>
          <a:p>
            <a:pPr indent="0" lvl="0" marL="0" rtl="0" algn="l">
              <a:lnSpc>
                <a:spcPct val="100000"/>
              </a:lnSpc>
              <a:spcBef>
                <a:spcPts val="0"/>
              </a:spcBef>
              <a:spcAft>
                <a:spcPts val="0"/>
              </a:spcAft>
              <a:buNone/>
            </a:pPr>
            <a:r>
              <a:rPr lang="en"/>
              <a:t>bons pagadores (adimplentes) / maus pagadores (inadimplentes)</a:t>
            </a:r>
            <a:endParaRPr/>
          </a:p>
          <a:p>
            <a:pPr indent="0" lvl="0" marL="0" rtl="0" algn="l">
              <a:lnSpc>
                <a:spcPct val="100000"/>
              </a:lnSpc>
              <a:spcBef>
                <a:spcPts val="0"/>
              </a:spcBef>
              <a:spcAft>
                <a:spcPts val="0"/>
              </a:spcAft>
              <a:buClr>
                <a:schemeClr val="dk1"/>
              </a:buClr>
              <a:buSzPts val="1100"/>
              <a:buFont typeface="Arial"/>
              <a:buNone/>
            </a:pPr>
            <a:r>
              <a:rPr lang="en"/>
              <a:t>Nosso modelo é um classificador binário da variável alvo (target) que considera evento (default) o valor 1 (0 caso contrário).</a:t>
            </a:r>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0a5958369_1_8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b0a5958369_1_8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1 segundo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0d7cfb3c0_0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b0d7cfb3c0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 empresa oferece um conjunto de dados relacional composto de tabelas sobre o negócio. Criamos uma base analítica através de cruzamentos dessas tabelas, com aproximadamente 300 mil registros de empréstimos e 310 colunas descritivas.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0d7cfc4c7_1_4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b0d7cfc4c7_1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Application é a tabela de empréstimos. As demais tabelas enriquecem o registro de empréstimo na tabela analítica. Os dados foram agregados em Google Cloud Platform.</a:t>
            </a:r>
            <a:endParaRPr/>
          </a:p>
          <a:p>
            <a:pPr indent="0" lvl="0" marL="0" rtl="0" algn="l">
              <a:lnSpc>
                <a:spcPct val="100000"/>
              </a:lnSpc>
              <a:spcBef>
                <a:spcPts val="0"/>
              </a:spcBef>
              <a:spcAft>
                <a:spcPts val="0"/>
              </a:spcAft>
              <a:buSzPts val="1400"/>
              <a:buNone/>
            </a:pPr>
            <a:r>
              <a:rPr lang="en"/>
              <a:t>Usamos Pandas Profiling para gerar visualizações e gerar conhecimento sobre a estrutura de dados (distribuição, percentual de missing, etc)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5" name="Shape 15"/>
        <p:cNvGrpSpPr/>
        <p:nvPr/>
      </p:nvGrpSpPr>
      <p:grpSpPr>
        <a:xfrm>
          <a:off x="0" y="0"/>
          <a:ext cx="0" cy="0"/>
          <a:chOff x="0" y="0"/>
          <a:chExt cx="0" cy="0"/>
        </a:xfrm>
      </p:grpSpPr>
      <p:sp>
        <p:nvSpPr>
          <p:cNvPr id="16" name="Google Shape;16;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2" name="Shape 72"/>
        <p:cNvGrpSpPr/>
        <p:nvPr/>
      </p:nvGrpSpPr>
      <p:grpSpPr>
        <a:xfrm>
          <a:off x="0" y="0"/>
          <a:ext cx="0" cy="0"/>
          <a:chOff x="0" y="0"/>
          <a:chExt cx="0" cy="0"/>
        </a:xfrm>
      </p:grpSpPr>
      <p:sp>
        <p:nvSpPr>
          <p:cNvPr id="73" name="Google Shape;7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78" name="Shape 78"/>
        <p:cNvGrpSpPr/>
        <p:nvPr/>
      </p:nvGrpSpPr>
      <p:grpSpPr>
        <a:xfrm>
          <a:off x="0" y="0"/>
          <a:ext cx="0" cy="0"/>
          <a:chOff x="0" y="0"/>
          <a:chExt cx="0" cy="0"/>
        </a:xfrm>
      </p:grpSpPr>
      <p:sp>
        <p:nvSpPr>
          <p:cNvPr id="79" name="Google Shape;79;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bg>
      <p:bgPr>
        <a:solidFill>
          <a:schemeClr val="accent1"/>
        </a:solidFill>
      </p:bgPr>
    </p:bg>
    <p:spTree>
      <p:nvGrpSpPr>
        <p:cNvPr id="88" name="Shape 88"/>
        <p:cNvGrpSpPr/>
        <p:nvPr/>
      </p:nvGrpSpPr>
      <p:grpSpPr>
        <a:xfrm>
          <a:off x="0" y="0"/>
          <a:ext cx="0" cy="0"/>
          <a:chOff x="0" y="0"/>
          <a:chExt cx="0" cy="0"/>
        </a:xfrm>
      </p:grpSpPr>
      <p:sp>
        <p:nvSpPr>
          <p:cNvPr id="89" name="Google Shape;89;p7"/>
          <p:cNvSpPr/>
          <p:nvPr/>
        </p:nvSpPr>
        <p:spPr>
          <a:xfrm>
            <a:off x="6781800" y="-50800"/>
            <a:ext cx="5486400" cy="6959600"/>
          </a:xfrm>
          <a:custGeom>
            <a:rect b="b" l="l" r="r" t="t"/>
            <a:pathLst>
              <a:path extrusionOk="0" h="208788" w="164592">
                <a:moveTo>
                  <a:pt x="0" y="1524"/>
                </a:moveTo>
                <a:lnTo>
                  <a:pt x="107442" y="208788"/>
                </a:lnTo>
                <a:lnTo>
                  <a:pt x="164592" y="208788"/>
                </a:lnTo>
                <a:lnTo>
                  <a:pt x="164592" y="0"/>
                </a:lnTo>
                <a:close/>
              </a:path>
            </a:pathLst>
          </a:custGeom>
          <a:solidFill>
            <a:srgbClr val="FFFFFF">
              <a:alpha val="17647"/>
            </a:srgbClr>
          </a:solidFill>
          <a:ln>
            <a:noFill/>
          </a:ln>
        </p:spPr>
      </p:sp>
      <p:sp>
        <p:nvSpPr>
          <p:cNvPr id="90" name="Google Shape;90;p7"/>
          <p:cNvSpPr/>
          <p:nvPr/>
        </p:nvSpPr>
        <p:spPr>
          <a:xfrm flipH="1">
            <a:off x="-558600" y="5859200"/>
            <a:ext cx="10896400" cy="998800"/>
          </a:xfrm>
          <a:prstGeom prst="parallelogram">
            <a:avLst>
              <a:gd fmla="val 51542" name="adj"/>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434343"/>
              </a:solidFill>
              <a:latin typeface="Arial"/>
              <a:ea typeface="Arial"/>
              <a:cs typeface="Arial"/>
              <a:sym typeface="Arial"/>
            </a:endParaRPr>
          </a:p>
        </p:txBody>
      </p:sp>
      <p:sp>
        <p:nvSpPr>
          <p:cNvPr id="91" name="Google Shape;91;p7"/>
          <p:cNvSpPr/>
          <p:nvPr/>
        </p:nvSpPr>
        <p:spPr>
          <a:xfrm flipH="1">
            <a:off x="1371300" y="5555200"/>
            <a:ext cx="11159600" cy="3040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92" name="Google Shape;92;p7"/>
          <p:cNvSpPr txBox="1"/>
          <p:nvPr>
            <p:ph type="ctrTitle"/>
          </p:nvPr>
        </p:nvSpPr>
        <p:spPr>
          <a:xfrm>
            <a:off x="1371300" y="3127133"/>
            <a:ext cx="6960000" cy="1546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93" name="Google Shape;93;p7"/>
          <p:cNvSpPr txBox="1"/>
          <p:nvPr>
            <p:ph idx="1" type="subTitle"/>
          </p:nvPr>
        </p:nvSpPr>
        <p:spPr>
          <a:xfrm>
            <a:off x="1371300" y="4599533"/>
            <a:ext cx="6960000" cy="7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22222"/>
              </a:buClr>
              <a:buSzPts val="2400"/>
              <a:buNone/>
              <a:defRPr sz="3200"/>
            </a:lvl1pPr>
            <a:lvl2pPr lvl="1" algn="l">
              <a:lnSpc>
                <a:spcPct val="100000"/>
              </a:lnSpc>
              <a:spcBef>
                <a:spcPts val="0"/>
              </a:spcBef>
              <a:spcAft>
                <a:spcPts val="0"/>
              </a:spcAft>
              <a:buClr>
                <a:srgbClr val="222222"/>
              </a:buClr>
              <a:buSzPts val="2400"/>
              <a:buNone/>
              <a:defRPr/>
            </a:lvl2pPr>
            <a:lvl3pPr lvl="2" algn="l">
              <a:lnSpc>
                <a:spcPct val="100000"/>
              </a:lnSpc>
              <a:spcBef>
                <a:spcPts val="0"/>
              </a:spcBef>
              <a:spcAft>
                <a:spcPts val="0"/>
              </a:spcAft>
              <a:buClr>
                <a:srgbClr val="222222"/>
              </a:buClr>
              <a:buSzPts val="2400"/>
              <a:buNone/>
              <a:defRPr/>
            </a:lvl3pPr>
            <a:lvl4pPr lvl="3" algn="l">
              <a:lnSpc>
                <a:spcPct val="100000"/>
              </a:lnSpc>
              <a:spcBef>
                <a:spcPts val="0"/>
              </a:spcBef>
              <a:spcAft>
                <a:spcPts val="0"/>
              </a:spcAft>
              <a:buClr>
                <a:srgbClr val="222222"/>
              </a:buClr>
              <a:buSzPts val="2400"/>
              <a:buNone/>
              <a:defRPr sz="3200"/>
            </a:lvl4pPr>
            <a:lvl5pPr lvl="4" algn="l">
              <a:lnSpc>
                <a:spcPct val="100000"/>
              </a:lnSpc>
              <a:spcBef>
                <a:spcPts val="0"/>
              </a:spcBef>
              <a:spcAft>
                <a:spcPts val="0"/>
              </a:spcAft>
              <a:buClr>
                <a:srgbClr val="222222"/>
              </a:buClr>
              <a:buSzPts val="2400"/>
              <a:buNone/>
              <a:defRPr sz="3200"/>
            </a:lvl5pPr>
            <a:lvl6pPr lvl="5" algn="l">
              <a:lnSpc>
                <a:spcPct val="100000"/>
              </a:lnSpc>
              <a:spcBef>
                <a:spcPts val="0"/>
              </a:spcBef>
              <a:spcAft>
                <a:spcPts val="0"/>
              </a:spcAft>
              <a:buClr>
                <a:srgbClr val="222222"/>
              </a:buClr>
              <a:buSzPts val="2400"/>
              <a:buNone/>
              <a:defRPr sz="3200"/>
            </a:lvl6pPr>
            <a:lvl7pPr lvl="6" algn="l">
              <a:lnSpc>
                <a:spcPct val="100000"/>
              </a:lnSpc>
              <a:spcBef>
                <a:spcPts val="0"/>
              </a:spcBef>
              <a:spcAft>
                <a:spcPts val="0"/>
              </a:spcAft>
              <a:buClr>
                <a:srgbClr val="222222"/>
              </a:buClr>
              <a:buSzPts val="2400"/>
              <a:buNone/>
              <a:defRPr sz="3200"/>
            </a:lvl7pPr>
            <a:lvl8pPr lvl="7" algn="l">
              <a:lnSpc>
                <a:spcPct val="100000"/>
              </a:lnSpc>
              <a:spcBef>
                <a:spcPts val="0"/>
              </a:spcBef>
              <a:spcAft>
                <a:spcPts val="0"/>
              </a:spcAft>
              <a:buClr>
                <a:srgbClr val="222222"/>
              </a:buClr>
              <a:buSzPts val="2400"/>
              <a:buNone/>
              <a:defRPr sz="3200"/>
            </a:lvl8pPr>
            <a:lvl9pPr lvl="8" algn="l">
              <a:lnSpc>
                <a:spcPct val="100000"/>
              </a:lnSpc>
              <a:spcBef>
                <a:spcPts val="0"/>
              </a:spcBef>
              <a:spcAft>
                <a:spcPts val="0"/>
              </a:spcAft>
              <a:buClr>
                <a:srgbClr val="222222"/>
              </a:buClr>
              <a:buSzPts val="2400"/>
              <a:buNone/>
              <a:defRPr sz="3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94" name="Shape 94"/>
        <p:cNvGrpSpPr/>
        <p:nvPr/>
      </p:nvGrpSpPr>
      <p:grpSpPr>
        <a:xfrm>
          <a:off x="0" y="0"/>
          <a:ext cx="0" cy="0"/>
          <a:chOff x="0" y="0"/>
          <a:chExt cx="0" cy="0"/>
        </a:xfrm>
      </p:grpSpPr>
      <p:grpSp>
        <p:nvGrpSpPr>
          <p:cNvPr id="95" name="Google Shape;95;p8"/>
          <p:cNvGrpSpPr/>
          <p:nvPr/>
        </p:nvGrpSpPr>
        <p:grpSpPr>
          <a:xfrm>
            <a:off x="-1204715" y="-50800"/>
            <a:ext cx="14032472" cy="6952867"/>
            <a:chOff x="-903537" y="-38100"/>
            <a:chExt cx="10524355" cy="5214650"/>
          </a:xfrm>
        </p:grpSpPr>
        <p:sp>
          <p:nvSpPr>
            <p:cNvPr id="96" name="Google Shape;96;p8"/>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97" name="Google Shape;97;p8"/>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98" name="Google Shape;98;p8"/>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99" name="Google Shape;99;p8"/>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00" name="Google Shape;100;p8"/>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01" name="Google Shape;101;p8"/>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grpSp>
      <p:sp>
        <p:nvSpPr>
          <p:cNvPr id="102" name="Google Shape;102;p8"/>
          <p:cNvSpPr txBox="1"/>
          <p:nvPr>
            <p:ph type="title"/>
          </p:nvPr>
        </p:nvSpPr>
        <p:spPr>
          <a:xfrm>
            <a:off x="1468515" y="363800"/>
            <a:ext cx="10099200" cy="99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3200"/>
            </a:lvl1pPr>
            <a:lvl2pPr lvl="1" algn="l">
              <a:lnSpc>
                <a:spcPct val="100000"/>
              </a:lnSpc>
              <a:spcBef>
                <a:spcPts val="0"/>
              </a:spcBef>
              <a:spcAft>
                <a:spcPts val="0"/>
              </a:spcAft>
              <a:buSzPts val="2400"/>
              <a:buNone/>
              <a:defRPr b="0" sz="3200"/>
            </a:lvl2pPr>
            <a:lvl3pPr lvl="2" algn="l">
              <a:lnSpc>
                <a:spcPct val="100000"/>
              </a:lnSpc>
              <a:spcBef>
                <a:spcPts val="0"/>
              </a:spcBef>
              <a:spcAft>
                <a:spcPts val="0"/>
              </a:spcAft>
              <a:buSzPts val="2400"/>
              <a:buNone/>
              <a:defRPr b="0" sz="3200"/>
            </a:lvl3pPr>
            <a:lvl4pPr lvl="3" algn="l">
              <a:lnSpc>
                <a:spcPct val="100000"/>
              </a:lnSpc>
              <a:spcBef>
                <a:spcPts val="0"/>
              </a:spcBef>
              <a:spcAft>
                <a:spcPts val="0"/>
              </a:spcAft>
              <a:buSzPts val="2400"/>
              <a:buNone/>
              <a:defRPr b="0" sz="3200"/>
            </a:lvl4pPr>
            <a:lvl5pPr lvl="4" algn="l">
              <a:lnSpc>
                <a:spcPct val="100000"/>
              </a:lnSpc>
              <a:spcBef>
                <a:spcPts val="0"/>
              </a:spcBef>
              <a:spcAft>
                <a:spcPts val="0"/>
              </a:spcAft>
              <a:buSzPts val="2400"/>
              <a:buNone/>
              <a:defRPr b="0" sz="3200"/>
            </a:lvl5pPr>
            <a:lvl6pPr lvl="5" algn="l">
              <a:lnSpc>
                <a:spcPct val="100000"/>
              </a:lnSpc>
              <a:spcBef>
                <a:spcPts val="0"/>
              </a:spcBef>
              <a:spcAft>
                <a:spcPts val="0"/>
              </a:spcAft>
              <a:buSzPts val="2400"/>
              <a:buNone/>
              <a:defRPr b="0" sz="3200"/>
            </a:lvl6pPr>
            <a:lvl7pPr lvl="6" algn="l">
              <a:lnSpc>
                <a:spcPct val="100000"/>
              </a:lnSpc>
              <a:spcBef>
                <a:spcPts val="0"/>
              </a:spcBef>
              <a:spcAft>
                <a:spcPts val="0"/>
              </a:spcAft>
              <a:buSzPts val="2400"/>
              <a:buNone/>
              <a:defRPr b="0" sz="3200"/>
            </a:lvl7pPr>
            <a:lvl8pPr lvl="7" algn="l">
              <a:lnSpc>
                <a:spcPct val="100000"/>
              </a:lnSpc>
              <a:spcBef>
                <a:spcPts val="0"/>
              </a:spcBef>
              <a:spcAft>
                <a:spcPts val="0"/>
              </a:spcAft>
              <a:buSzPts val="2400"/>
              <a:buNone/>
              <a:defRPr b="0" sz="3200"/>
            </a:lvl8pPr>
            <a:lvl9pPr lvl="8" algn="l">
              <a:lnSpc>
                <a:spcPct val="100000"/>
              </a:lnSpc>
              <a:spcBef>
                <a:spcPts val="0"/>
              </a:spcBef>
              <a:spcAft>
                <a:spcPts val="0"/>
              </a:spcAft>
              <a:buSzPts val="2400"/>
              <a:buNone/>
              <a:defRPr b="0" sz="3200"/>
            </a:lvl9pPr>
          </a:lstStyle>
          <a:p/>
        </p:txBody>
      </p:sp>
      <p:sp>
        <p:nvSpPr>
          <p:cNvPr id="103" name="Google Shape;103;p8"/>
          <p:cNvSpPr txBox="1"/>
          <p:nvPr>
            <p:ph idx="1" type="body"/>
          </p:nvPr>
        </p:nvSpPr>
        <p:spPr>
          <a:xfrm>
            <a:off x="1468500" y="1748733"/>
            <a:ext cx="4909200" cy="4717200"/>
          </a:xfrm>
          <a:prstGeom prst="rect">
            <a:avLst/>
          </a:prstGeom>
          <a:noFill/>
          <a:ln>
            <a:noFill/>
          </a:ln>
        </p:spPr>
        <p:txBody>
          <a:bodyPr anchorCtr="0" anchor="t" bIns="91425" lIns="91425" spcFirstLastPara="1" rIns="91425" wrap="square" tIns="91425">
            <a:noAutofit/>
          </a:bodyPr>
          <a:lstStyle>
            <a:lvl1pPr indent="-393700" lvl="0" marL="457200" algn="l">
              <a:lnSpc>
                <a:spcPct val="100000"/>
              </a:lnSpc>
              <a:spcBef>
                <a:spcPts val="800"/>
              </a:spcBef>
              <a:spcAft>
                <a:spcPts val="0"/>
              </a:spcAft>
              <a:buSzPts val="2600"/>
              <a:buChar char="▸"/>
              <a:defRPr sz="3466"/>
            </a:lvl1pPr>
            <a:lvl2pPr indent="-393700" lvl="1" marL="914400" algn="l">
              <a:lnSpc>
                <a:spcPct val="100000"/>
              </a:lnSpc>
              <a:spcBef>
                <a:spcPts val="0"/>
              </a:spcBef>
              <a:spcAft>
                <a:spcPts val="0"/>
              </a:spcAft>
              <a:buSzPts val="2600"/>
              <a:buChar char="▹"/>
              <a:defRPr sz="3466"/>
            </a:lvl2pPr>
            <a:lvl3pPr indent="-393700" lvl="2" marL="1371600" algn="l">
              <a:lnSpc>
                <a:spcPct val="100000"/>
              </a:lnSpc>
              <a:spcBef>
                <a:spcPts val="0"/>
              </a:spcBef>
              <a:spcAft>
                <a:spcPts val="0"/>
              </a:spcAft>
              <a:buSzPts val="2600"/>
              <a:buChar char="▹"/>
              <a:defRPr sz="3466"/>
            </a:lvl3pPr>
            <a:lvl4pPr indent="-393700" lvl="3" marL="1828800" algn="l">
              <a:lnSpc>
                <a:spcPct val="100000"/>
              </a:lnSpc>
              <a:spcBef>
                <a:spcPts val="0"/>
              </a:spcBef>
              <a:spcAft>
                <a:spcPts val="0"/>
              </a:spcAft>
              <a:buSzPts val="2600"/>
              <a:buChar char="▹"/>
              <a:defRPr sz="3466"/>
            </a:lvl4pPr>
            <a:lvl5pPr indent="-393700" lvl="4" marL="2286000" algn="l">
              <a:lnSpc>
                <a:spcPct val="100000"/>
              </a:lnSpc>
              <a:spcBef>
                <a:spcPts val="0"/>
              </a:spcBef>
              <a:spcAft>
                <a:spcPts val="0"/>
              </a:spcAft>
              <a:buSzPts val="2600"/>
              <a:buChar char="▹"/>
              <a:defRPr sz="3466"/>
            </a:lvl5pPr>
            <a:lvl6pPr indent="-393700" lvl="5" marL="2743200" algn="l">
              <a:lnSpc>
                <a:spcPct val="100000"/>
              </a:lnSpc>
              <a:spcBef>
                <a:spcPts val="0"/>
              </a:spcBef>
              <a:spcAft>
                <a:spcPts val="0"/>
              </a:spcAft>
              <a:buSzPts val="2600"/>
              <a:buChar char="▹"/>
              <a:defRPr sz="3466"/>
            </a:lvl6pPr>
            <a:lvl7pPr indent="-393700" lvl="6" marL="3200400" algn="l">
              <a:lnSpc>
                <a:spcPct val="100000"/>
              </a:lnSpc>
              <a:spcBef>
                <a:spcPts val="0"/>
              </a:spcBef>
              <a:spcAft>
                <a:spcPts val="0"/>
              </a:spcAft>
              <a:buSzPts val="2600"/>
              <a:buChar char="▹"/>
              <a:defRPr sz="3466"/>
            </a:lvl7pPr>
            <a:lvl8pPr indent="-393700" lvl="7" marL="3657600" algn="l">
              <a:lnSpc>
                <a:spcPct val="100000"/>
              </a:lnSpc>
              <a:spcBef>
                <a:spcPts val="0"/>
              </a:spcBef>
              <a:spcAft>
                <a:spcPts val="0"/>
              </a:spcAft>
              <a:buSzPts val="2600"/>
              <a:buChar char="▹"/>
              <a:defRPr sz="3466"/>
            </a:lvl8pPr>
            <a:lvl9pPr indent="-393700" lvl="8" marL="4114800" algn="l">
              <a:lnSpc>
                <a:spcPct val="100000"/>
              </a:lnSpc>
              <a:spcBef>
                <a:spcPts val="0"/>
              </a:spcBef>
              <a:spcAft>
                <a:spcPts val="0"/>
              </a:spcAft>
              <a:buSzPts val="2600"/>
              <a:buChar char="▹"/>
              <a:defRPr sz="3466"/>
            </a:lvl9pPr>
          </a:lstStyle>
          <a:p/>
        </p:txBody>
      </p:sp>
      <p:sp>
        <p:nvSpPr>
          <p:cNvPr id="104" name="Google Shape;104;p8"/>
          <p:cNvSpPr txBox="1"/>
          <p:nvPr>
            <p:ph idx="2" type="body"/>
          </p:nvPr>
        </p:nvSpPr>
        <p:spPr>
          <a:xfrm>
            <a:off x="6673265" y="1748733"/>
            <a:ext cx="4909200" cy="4717200"/>
          </a:xfrm>
          <a:prstGeom prst="rect">
            <a:avLst/>
          </a:prstGeom>
          <a:noFill/>
          <a:ln>
            <a:noFill/>
          </a:ln>
        </p:spPr>
        <p:txBody>
          <a:bodyPr anchorCtr="0" anchor="t" bIns="91425" lIns="91425" spcFirstLastPara="1" rIns="91425" wrap="square" tIns="91425">
            <a:noAutofit/>
          </a:bodyPr>
          <a:lstStyle>
            <a:lvl1pPr indent="-393700" lvl="0" marL="457200" algn="l">
              <a:lnSpc>
                <a:spcPct val="100000"/>
              </a:lnSpc>
              <a:spcBef>
                <a:spcPts val="800"/>
              </a:spcBef>
              <a:spcAft>
                <a:spcPts val="0"/>
              </a:spcAft>
              <a:buSzPts val="2600"/>
              <a:buChar char="▸"/>
              <a:defRPr sz="3466"/>
            </a:lvl1pPr>
            <a:lvl2pPr indent="-393700" lvl="1" marL="914400" algn="l">
              <a:lnSpc>
                <a:spcPct val="100000"/>
              </a:lnSpc>
              <a:spcBef>
                <a:spcPts val="0"/>
              </a:spcBef>
              <a:spcAft>
                <a:spcPts val="0"/>
              </a:spcAft>
              <a:buSzPts val="2600"/>
              <a:buChar char="▹"/>
              <a:defRPr sz="3466"/>
            </a:lvl2pPr>
            <a:lvl3pPr indent="-393700" lvl="2" marL="1371600" algn="l">
              <a:lnSpc>
                <a:spcPct val="100000"/>
              </a:lnSpc>
              <a:spcBef>
                <a:spcPts val="0"/>
              </a:spcBef>
              <a:spcAft>
                <a:spcPts val="0"/>
              </a:spcAft>
              <a:buSzPts val="2600"/>
              <a:buChar char="▹"/>
              <a:defRPr sz="3466"/>
            </a:lvl3pPr>
            <a:lvl4pPr indent="-393700" lvl="3" marL="1828800" algn="l">
              <a:lnSpc>
                <a:spcPct val="100000"/>
              </a:lnSpc>
              <a:spcBef>
                <a:spcPts val="0"/>
              </a:spcBef>
              <a:spcAft>
                <a:spcPts val="0"/>
              </a:spcAft>
              <a:buSzPts val="2600"/>
              <a:buChar char="▹"/>
              <a:defRPr sz="3466"/>
            </a:lvl4pPr>
            <a:lvl5pPr indent="-393700" lvl="4" marL="2286000" algn="l">
              <a:lnSpc>
                <a:spcPct val="100000"/>
              </a:lnSpc>
              <a:spcBef>
                <a:spcPts val="0"/>
              </a:spcBef>
              <a:spcAft>
                <a:spcPts val="0"/>
              </a:spcAft>
              <a:buSzPts val="2600"/>
              <a:buChar char="▹"/>
              <a:defRPr sz="3466"/>
            </a:lvl5pPr>
            <a:lvl6pPr indent="-393700" lvl="5" marL="2743200" algn="l">
              <a:lnSpc>
                <a:spcPct val="100000"/>
              </a:lnSpc>
              <a:spcBef>
                <a:spcPts val="0"/>
              </a:spcBef>
              <a:spcAft>
                <a:spcPts val="0"/>
              </a:spcAft>
              <a:buSzPts val="2600"/>
              <a:buChar char="▹"/>
              <a:defRPr sz="3466"/>
            </a:lvl6pPr>
            <a:lvl7pPr indent="-393700" lvl="6" marL="3200400" algn="l">
              <a:lnSpc>
                <a:spcPct val="100000"/>
              </a:lnSpc>
              <a:spcBef>
                <a:spcPts val="0"/>
              </a:spcBef>
              <a:spcAft>
                <a:spcPts val="0"/>
              </a:spcAft>
              <a:buSzPts val="2600"/>
              <a:buChar char="▹"/>
              <a:defRPr sz="3466"/>
            </a:lvl7pPr>
            <a:lvl8pPr indent="-393700" lvl="7" marL="3657600" algn="l">
              <a:lnSpc>
                <a:spcPct val="100000"/>
              </a:lnSpc>
              <a:spcBef>
                <a:spcPts val="0"/>
              </a:spcBef>
              <a:spcAft>
                <a:spcPts val="0"/>
              </a:spcAft>
              <a:buSzPts val="2600"/>
              <a:buChar char="▹"/>
              <a:defRPr sz="3466"/>
            </a:lvl8pPr>
            <a:lvl9pPr indent="-393700" lvl="8" marL="4114800" algn="l">
              <a:lnSpc>
                <a:spcPct val="100000"/>
              </a:lnSpc>
              <a:spcBef>
                <a:spcPts val="0"/>
              </a:spcBef>
              <a:spcAft>
                <a:spcPts val="0"/>
              </a:spcAft>
              <a:buSzPts val="2600"/>
              <a:buChar char="▹"/>
              <a:defRPr sz="3466"/>
            </a:lvl9pPr>
          </a:lstStyle>
          <a:p/>
        </p:txBody>
      </p:sp>
      <p:sp>
        <p:nvSpPr>
          <p:cNvPr id="105" name="Google Shape;105;p8"/>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algn="ctr">
              <a:buClr>
                <a:srgbClr val="FFFFFF"/>
              </a:buClr>
              <a:buSzPts val="1733"/>
              <a:buFont typeface="Roboto"/>
              <a:buNone/>
              <a:defRPr b="1" sz="1733">
                <a:solidFill>
                  <a:srgbClr val="FFFFFF"/>
                </a:solidFill>
                <a:latin typeface="Roboto"/>
                <a:ea typeface="Roboto"/>
                <a:cs typeface="Roboto"/>
                <a:sym typeface="Roboto"/>
              </a:defRPr>
            </a:lvl1pPr>
            <a:lvl2pPr indent="0" lvl="1" marL="0" algn="ctr">
              <a:buClr>
                <a:srgbClr val="FFFFFF"/>
              </a:buClr>
              <a:buSzPts val="1733"/>
              <a:buFont typeface="Roboto"/>
              <a:buNone/>
              <a:defRPr b="1" sz="1733">
                <a:solidFill>
                  <a:srgbClr val="FFFFFF"/>
                </a:solidFill>
                <a:latin typeface="Roboto"/>
                <a:ea typeface="Roboto"/>
                <a:cs typeface="Roboto"/>
                <a:sym typeface="Roboto"/>
              </a:defRPr>
            </a:lvl2pPr>
            <a:lvl3pPr indent="0" lvl="2" marL="0" algn="ctr">
              <a:buClr>
                <a:srgbClr val="FFFFFF"/>
              </a:buClr>
              <a:buSzPts val="1733"/>
              <a:buFont typeface="Roboto"/>
              <a:buNone/>
              <a:defRPr b="1" sz="1733">
                <a:solidFill>
                  <a:srgbClr val="FFFFFF"/>
                </a:solidFill>
                <a:latin typeface="Roboto"/>
                <a:ea typeface="Roboto"/>
                <a:cs typeface="Roboto"/>
                <a:sym typeface="Roboto"/>
              </a:defRPr>
            </a:lvl3pPr>
            <a:lvl4pPr indent="0" lvl="3" marL="0" algn="ctr">
              <a:buClr>
                <a:srgbClr val="FFFFFF"/>
              </a:buClr>
              <a:buSzPts val="1733"/>
              <a:buFont typeface="Roboto"/>
              <a:buNone/>
              <a:defRPr b="1" sz="1733">
                <a:solidFill>
                  <a:srgbClr val="FFFFFF"/>
                </a:solidFill>
                <a:latin typeface="Roboto"/>
                <a:ea typeface="Roboto"/>
                <a:cs typeface="Roboto"/>
                <a:sym typeface="Roboto"/>
              </a:defRPr>
            </a:lvl4pPr>
            <a:lvl5pPr indent="0" lvl="4" marL="0" algn="ctr">
              <a:buClr>
                <a:srgbClr val="FFFFFF"/>
              </a:buClr>
              <a:buSzPts val="1733"/>
              <a:buFont typeface="Roboto"/>
              <a:buNone/>
              <a:defRPr b="1" sz="1733">
                <a:solidFill>
                  <a:srgbClr val="FFFFFF"/>
                </a:solidFill>
                <a:latin typeface="Roboto"/>
                <a:ea typeface="Roboto"/>
                <a:cs typeface="Roboto"/>
                <a:sym typeface="Roboto"/>
              </a:defRPr>
            </a:lvl5pPr>
            <a:lvl6pPr indent="0" lvl="5" marL="0" algn="ctr">
              <a:buClr>
                <a:srgbClr val="FFFFFF"/>
              </a:buClr>
              <a:buSzPts val="1733"/>
              <a:buFont typeface="Roboto"/>
              <a:buNone/>
              <a:defRPr b="1" sz="1733">
                <a:solidFill>
                  <a:srgbClr val="FFFFFF"/>
                </a:solidFill>
                <a:latin typeface="Roboto"/>
                <a:ea typeface="Roboto"/>
                <a:cs typeface="Roboto"/>
                <a:sym typeface="Roboto"/>
              </a:defRPr>
            </a:lvl6pPr>
            <a:lvl7pPr indent="0" lvl="6" marL="0" algn="ctr">
              <a:buClr>
                <a:srgbClr val="FFFFFF"/>
              </a:buClr>
              <a:buSzPts val="1733"/>
              <a:buFont typeface="Roboto"/>
              <a:buNone/>
              <a:defRPr b="1" sz="1733">
                <a:solidFill>
                  <a:srgbClr val="FFFFFF"/>
                </a:solidFill>
                <a:latin typeface="Roboto"/>
                <a:ea typeface="Roboto"/>
                <a:cs typeface="Roboto"/>
                <a:sym typeface="Roboto"/>
              </a:defRPr>
            </a:lvl7pPr>
            <a:lvl8pPr indent="0" lvl="7" marL="0" algn="ctr">
              <a:buClr>
                <a:srgbClr val="FFFFFF"/>
              </a:buClr>
              <a:buSzPts val="1733"/>
              <a:buFont typeface="Roboto"/>
              <a:buNone/>
              <a:defRPr b="1" sz="1733">
                <a:solidFill>
                  <a:srgbClr val="FFFFFF"/>
                </a:solidFill>
                <a:latin typeface="Roboto"/>
                <a:ea typeface="Roboto"/>
                <a:cs typeface="Roboto"/>
                <a:sym typeface="Roboto"/>
              </a:defRPr>
            </a:lvl8pPr>
            <a:lvl9pPr indent="0" lvl="8" marL="0" algn="ctr">
              <a:buClr>
                <a:srgbClr val="FFFFFF"/>
              </a:buClr>
              <a:buSzPts val="1733"/>
              <a:buFont typeface="Roboto"/>
              <a:buNone/>
              <a:defRPr b="1" sz="17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222222"/>
        </a:solidFill>
      </p:bgPr>
    </p:bg>
    <p:spTree>
      <p:nvGrpSpPr>
        <p:cNvPr id="106" name="Shape 106"/>
        <p:cNvGrpSpPr/>
        <p:nvPr/>
      </p:nvGrpSpPr>
      <p:grpSpPr>
        <a:xfrm>
          <a:off x="0" y="0"/>
          <a:ext cx="0" cy="0"/>
          <a:chOff x="0" y="0"/>
          <a:chExt cx="0" cy="0"/>
        </a:xfrm>
      </p:grpSpPr>
      <p:sp>
        <p:nvSpPr>
          <p:cNvPr id="107" name="Google Shape;107;p19"/>
          <p:cNvSpPr/>
          <p:nvPr/>
        </p:nvSpPr>
        <p:spPr>
          <a:xfrm>
            <a:off x="-14700" y="-14700"/>
            <a:ext cx="12192000" cy="6858000"/>
          </a:xfrm>
          <a:prstGeom prst="rect">
            <a:avLst/>
          </a:prstGeom>
          <a:solidFill>
            <a:srgbClr val="222222">
              <a:alpha val="64313"/>
            </a:srgbClr>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08" name="Google Shape;108;p19"/>
          <p:cNvSpPr/>
          <p:nvPr/>
        </p:nvSpPr>
        <p:spPr>
          <a:xfrm>
            <a:off x="6781800" y="-50800"/>
            <a:ext cx="5486400" cy="6959600"/>
          </a:xfrm>
          <a:custGeom>
            <a:rect b="b" l="l" r="r" t="t"/>
            <a:pathLst>
              <a:path extrusionOk="0" h="208788" w="164592">
                <a:moveTo>
                  <a:pt x="0" y="1524"/>
                </a:moveTo>
                <a:lnTo>
                  <a:pt x="107442" y="208788"/>
                </a:lnTo>
                <a:lnTo>
                  <a:pt x="164592" y="208788"/>
                </a:lnTo>
                <a:lnTo>
                  <a:pt x="164592" y="0"/>
                </a:lnTo>
                <a:close/>
              </a:path>
            </a:pathLst>
          </a:custGeom>
          <a:solidFill>
            <a:schemeClr val="accent1"/>
          </a:solidFill>
          <a:ln>
            <a:noFill/>
          </a:ln>
        </p:spPr>
      </p:sp>
      <p:sp>
        <p:nvSpPr>
          <p:cNvPr id="109" name="Google Shape;109;p19"/>
          <p:cNvSpPr/>
          <p:nvPr/>
        </p:nvSpPr>
        <p:spPr>
          <a:xfrm flipH="1">
            <a:off x="-558600" y="5859200"/>
            <a:ext cx="10896400" cy="998800"/>
          </a:xfrm>
          <a:prstGeom prst="parallelogram">
            <a:avLst>
              <a:gd fmla="val 51542" name="adj"/>
            </a:avLst>
          </a:prstGeom>
          <a:solidFill>
            <a:srgbClr val="FFFFFF">
              <a:alpha val="17647"/>
            </a:srgbClr>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434343"/>
              </a:solidFill>
              <a:latin typeface="Arial"/>
              <a:ea typeface="Arial"/>
              <a:cs typeface="Arial"/>
              <a:sym typeface="Arial"/>
            </a:endParaRPr>
          </a:p>
        </p:txBody>
      </p:sp>
      <p:sp>
        <p:nvSpPr>
          <p:cNvPr id="110" name="Google Shape;110;p19"/>
          <p:cNvSpPr/>
          <p:nvPr/>
        </p:nvSpPr>
        <p:spPr>
          <a:xfrm flipH="1">
            <a:off x="1371300" y="5555200"/>
            <a:ext cx="11159600" cy="304000"/>
          </a:xfrm>
          <a:prstGeom prst="parallelogram">
            <a:avLst>
              <a:gd fmla="val 51542" name="adj"/>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11" name="Google Shape;111;p19"/>
          <p:cNvSpPr txBox="1"/>
          <p:nvPr>
            <p:ph type="ctrTitle"/>
          </p:nvPr>
        </p:nvSpPr>
        <p:spPr>
          <a:xfrm>
            <a:off x="1371300" y="0"/>
            <a:ext cx="6984800" cy="536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6933"/>
            </a:lvl1pPr>
            <a:lvl2pPr lvl="1" algn="l">
              <a:lnSpc>
                <a:spcPct val="100000"/>
              </a:lnSpc>
              <a:spcBef>
                <a:spcPts val="0"/>
              </a:spcBef>
              <a:spcAft>
                <a:spcPts val="0"/>
              </a:spcAft>
              <a:buSzPts val="5200"/>
              <a:buNone/>
              <a:defRPr sz="6933"/>
            </a:lvl2pPr>
            <a:lvl3pPr lvl="2" algn="l">
              <a:lnSpc>
                <a:spcPct val="100000"/>
              </a:lnSpc>
              <a:spcBef>
                <a:spcPts val="0"/>
              </a:spcBef>
              <a:spcAft>
                <a:spcPts val="0"/>
              </a:spcAft>
              <a:buSzPts val="5200"/>
              <a:buNone/>
              <a:defRPr sz="6933"/>
            </a:lvl3pPr>
            <a:lvl4pPr lvl="3" algn="l">
              <a:lnSpc>
                <a:spcPct val="100000"/>
              </a:lnSpc>
              <a:spcBef>
                <a:spcPts val="0"/>
              </a:spcBef>
              <a:spcAft>
                <a:spcPts val="0"/>
              </a:spcAft>
              <a:buSzPts val="5200"/>
              <a:buNone/>
              <a:defRPr sz="6933"/>
            </a:lvl4pPr>
            <a:lvl5pPr lvl="4" algn="l">
              <a:lnSpc>
                <a:spcPct val="100000"/>
              </a:lnSpc>
              <a:spcBef>
                <a:spcPts val="0"/>
              </a:spcBef>
              <a:spcAft>
                <a:spcPts val="0"/>
              </a:spcAft>
              <a:buSzPts val="5200"/>
              <a:buNone/>
              <a:defRPr sz="6933"/>
            </a:lvl5pPr>
            <a:lvl6pPr lvl="5" algn="l">
              <a:lnSpc>
                <a:spcPct val="100000"/>
              </a:lnSpc>
              <a:spcBef>
                <a:spcPts val="0"/>
              </a:spcBef>
              <a:spcAft>
                <a:spcPts val="0"/>
              </a:spcAft>
              <a:buSzPts val="5200"/>
              <a:buNone/>
              <a:defRPr sz="6933"/>
            </a:lvl6pPr>
            <a:lvl7pPr lvl="6" algn="l">
              <a:lnSpc>
                <a:spcPct val="100000"/>
              </a:lnSpc>
              <a:spcBef>
                <a:spcPts val="0"/>
              </a:spcBef>
              <a:spcAft>
                <a:spcPts val="0"/>
              </a:spcAft>
              <a:buSzPts val="5200"/>
              <a:buNone/>
              <a:defRPr sz="6933"/>
            </a:lvl7pPr>
            <a:lvl8pPr lvl="7" algn="l">
              <a:lnSpc>
                <a:spcPct val="100000"/>
              </a:lnSpc>
              <a:spcBef>
                <a:spcPts val="0"/>
              </a:spcBef>
              <a:spcAft>
                <a:spcPts val="0"/>
              </a:spcAft>
              <a:buSzPts val="5200"/>
              <a:buNone/>
              <a:defRPr sz="6933"/>
            </a:lvl8pPr>
            <a:lvl9pPr lvl="8" algn="l">
              <a:lnSpc>
                <a:spcPct val="100000"/>
              </a:lnSpc>
              <a:spcBef>
                <a:spcPts val="0"/>
              </a:spcBef>
              <a:spcAft>
                <a:spcPts val="0"/>
              </a:spcAft>
              <a:buSzPts val="5200"/>
              <a:buNone/>
              <a:defRPr sz="6933"/>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12" name="Shape 112"/>
        <p:cNvGrpSpPr/>
        <p:nvPr/>
      </p:nvGrpSpPr>
      <p:grpSpPr>
        <a:xfrm>
          <a:off x="0" y="0"/>
          <a:ext cx="0" cy="0"/>
          <a:chOff x="0" y="0"/>
          <a:chExt cx="0" cy="0"/>
        </a:xfrm>
      </p:grpSpPr>
      <p:sp>
        <p:nvSpPr>
          <p:cNvPr id="113" name="Google Shape;113;p20"/>
          <p:cNvSpPr/>
          <p:nvPr/>
        </p:nvSpPr>
        <p:spPr>
          <a:xfrm>
            <a:off x="-58733" y="-50799"/>
            <a:ext cx="5519733" cy="6923500"/>
          </a:xfrm>
          <a:custGeom>
            <a:rect b="b" l="l" r="r" t="t"/>
            <a:pathLst>
              <a:path extrusionOk="0" h="207705" w="165592">
                <a:moveTo>
                  <a:pt x="165592" y="207264"/>
                </a:moveTo>
                <a:lnTo>
                  <a:pt x="58150" y="0"/>
                </a:lnTo>
                <a:lnTo>
                  <a:pt x="0" y="643"/>
                </a:lnTo>
                <a:lnTo>
                  <a:pt x="881" y="207705"/>
                </a:lnTo>
                <a:close/>
              </a:path>
            </a:pathLst>
          </a:custGeom>
          <a:solidFill>
            <a:schemeClr val="lt2"/>
          </a:solidFill>
          <a:ln>
            <a:noFill/>
          </a:ln>
        </p:spPr>
      </p:sp>
      <p:sp>
        <p:nvSpPr>
          <p:cNvPr id="114" name="Google Shape;114;p20"/>
          <p:cNvSpPr/>
          <p:nvPr/>
        </p:nvSpPr>
        <p:spPr>
          <a:xfrm flipH="1">
            <a:off x="-863467" y="-19667"/>
            <a:ext cx="3309200" cy="9988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15" name="Google Shape;115;p20"/>
          <p:cNvSpPr txBox="1"/>
          <p:nvPr>
            <p:ph idx="1" type="body"/>
          </p:nvPr>
        </p:nvSpPr>
        <p:spPr>
          <a:xfrm>
            <a:off x="1320500" y="1362600"/>
            <a:ext cx="9790800" cy="4496800"/>
          </a:xfrm>
          <a:prstGeom prst="rect">
            <a:avLst/>
          </a:prstGeom>
          <a:noFill/>
          <a:ln>
            <a:noFill/>
          </a:ln>
        </p:spPr>
        <p:txBody>
          <a:bodyPr anchorCtr="0" anchor="ctr" bIns="91425" lIns="91425" spcFirstLastPara="1" rIns="91425" wrap="square" tIns="91425">
            <a:noAutofit/>
          </a:bodyPr>
          <a:lstStyle>
            <a:lvl1pPr indent="-457200" lvl="0" marL="457200" algn="l">
              <a:lnSpc>
                <a:spcPct val="100000"/>
              </a:lnSpc>
              <a:spcBef>
                <a:spcPts val="800"/>
              </a:spcBef>
              <a:spcAft>
                <a:spcPts val="0"/>
              </a:spcAft>
              <a:buSzPts val="3600"/>
              <a:buChar char="▸"/>
              <a:defRPr i="1" sz="4800"/>
            </a:lvl1pPr>
            <a:lvl2pPr indent="-457200" lvl="1" marL="914400" algn="l">
              <a:lnSpc>
                <a:spcPct val="100000"/>
              </a:lnSpc>
              <a:spcBef>
                <a:spcPts val="0"/>
              </a:spcBef>
              <a:spcAft>
                <a:spcPts val="0"/>
              </a:spcAft>
              <a:buSzPts val="3600"/>
              <a:buChar char="▹"/>
              <a:defRPr i="1" sz="4800"/>
            </a:lvl2pPr>
            <a:lvl3pPr indent="-457200" lvl="2" marL="1371600" algn="l">
              <a:lnSpc>
                <a:spcPct val="100000"/>
              </a:lnSpc>
              <a:spcBef>
                <a:spcPts val="0"/>
              </a:spcBef>
              <a:spcAft>
                <a:spcPts val="0"/>
              </a:spcAft>
              <a:buSzPts val="3600"/>
              <a:buChar char="▹"/>
              <a:defRPr i="1" sz="4800"/>
            </a:lvl3pPr>
            <a:lvl4pPr indent="-457200" lvl="3" marL="1828800" algn="l">
              <a:lnSpc>
                <a:spcPct val="100000"/>
              </a:lnSpc>
              <a:spcBef>
                <a:spcPts val="0"/>
              </a:spcBef>
              <a:spcAft>
                <a:spcPts val="0"/>
              </a:spcAft>
              <a:buSzPts val="3600"/>
              <a:buChar char="▹"/>
              <a:defRPr i="1" sz="4800"/>
            </a:lvl4pPr>
            <a:lvl5pPr indent="-457200" lvl="4" marL="2286000" algn="l">
              <a:lnSpc>
                <a:spcPct val="100000"/>
              </a:lnSpc>
              <a:spcBef>
                <a:spcPts val="0"/>
              </a:spcBef>
              <a:spcAft>
                <a:spcPts val="0"/>
              </a:spcAft>
              <a:buSzPts val="3600"/>
              <a:buChar char="▹"/>
              <a:defRPr i="1" sz="4800"/>
            </a:lvl5pPr>
            <a:lvl6pPr indent="-457200" lvl="5" marL="2743200" algn="l">
              <a:lnSpc>
                <a:spcPct val="100000"/>
              </a:lnSpc>
              <a:spcBef>
                <a:spcPts val="0"/>
              </a:spcBef>
              <a:spcAft>
                <a:spcPts val="0"/>
              </a:spcAft>
              <a:buSzPts val="3600"/>
              <a:buChar char="▹"/>
              <a:defRPr i="1" sz="4800"/>
            </a:lvl6pPr>
            <a:lvl7pPr indent="-457200" lvl="6" marL="3200400" algn="l">
              <a:lnSpc>
                <a:spcPct val="100000"/>
              </a:lnSpc>
              <a:spcBef>
                <a:spcPts val="0"/>
              </a:spcBef>
              <a:spcAft>
                <a:spcPts val="0"/>
              </a:spcAft>
              <a:buSzPts val="3600"/>
              <a:buChar char="▹"/>
              <a:defRPr i="1" sz="4800"/>
            </a:lvl7pPr>
            <a:lvl8pPr indent="-457200" lvl="7" marL="3657600" algn="l">
              <a:lnSpc>
                <a:spcPct val="100000"/>
              </a:lnSpc>
              <a:spcBef>
                <a:spcPts val="0"/>
              </a:spcBef>
              <a:spcAft>
                <a:spcPts val="0"/>
              </a:spcAft>
              <a:buSzPts val="3600"/>
              <a:buChar char="▹"/>
              <a:defRPr i="1" sz="4800"/>
            </a:lvl8pPr>
            <a:lvl9pPr indent="-457200" lvl="8" marL="4114800" algn="l">
              <a:lnSpc>
                <a:spcPct val="100000"/>
              </a:lnSpc>
              <a:spcBef>
                <a:spcPts val="0"/>
              </a:spcBef>
              <a:spcAft>
                <a:spcPts val="0"/>
              </a:spcAft>
              <a:buSzPts val="3600"/>
              <a:buChar char="▹"/>
              <a:defRPr i="1" sz="4800"/>
            </a:lvl9pPr>
          </a:lstStyle>
          <a:p/>
        </p:txBody>
      </p:sp>
      <p:sp>
        <p:nvSpPr>
          <p:cNvPr id="116" name="Google Shape;116;p20"/>
          <p:cNvSpPr txBox="1"/>
          <p:nvPr/>
        </p:nvSpPr>
        <p:spPr>
          <a:xfrm>
            <a:off x="-161533" y="-362467"/>
            <a:ext cx="2607600" cy="8716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Clr>
                <a:srgbClr val="000000"/>
              </a:buClr>
              <a:buSzPts val="20000"/>
              <a:buFont typeface="Arial"/>
              <a:buNone/>
            </a:pPr>
            <a:r>
              <a:rPr lang="en" sz="20000">
                <a:solidFill>
                  <a:srgbClr val="FFFFFF"/>
                </a:solidFill>
                <a:latin typeface="Dosis"/>
                <a:ea typeface="Dosis"/>
                <a:cs typeface="Dosis"/>
                <a:sym typeface="Dosis"/>
              </a:rPr>
              <a:t>“</a:t>
            </a:r>
            <a:endParaRPr sz="20000">
              <a:solidFill>
                <a:srgbClr val="FFFFFF"/>
              </a:solidFill>
              <a:latin typeface="Dosis"/>
              <a:ea typeface="Dosis"/>
              <a:cs typeface="Dosis"/>
              <a:sym typeface="Dosis"/>
            </a:endParaRPr>
          </a:p>
        </p:txBody>
      </p:sp>
      <p:sp>
        <p:nvSpPr>
          <p:cNvPr id="117" name="Google Shape;117;p20"/>
          <p:cNvSpPr/>
          <p:nvPr/>
        </p:nvSpPr>
        <p:spPr>
          <a:xfrm flipH="1">
            <a:off x="1921263" y="-19667"/>
            <a:ext cx="994400" cy="9988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18" name="Google Shape;118;p20"/>
          <p:cNvSpPr/>
          <p:nvPr/>
        </p:nvSpPr>
        <p:spPr>
          <a:xfrm flipH="1">
            <a:off x="9276399" y="5859533"/>
            <a:ext cx="3525200" cy="9988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19" name="Google Shape;119;p20"/>
          <p:cNvSpPr txBox="1"/>
          <p:nvPr/>
        </p:nvSpPr>
        <p:spPr>
          <a:xfrm>
            <a:off x="9276633" y="5516733"/>
            <a:ext cx="2915200" cy="8716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Clr>
                <a:srgbClr val="000000"/>
              </a:buClr>
              <a:buSzPts val="20000"/>
              <a:buFont typeface="Arial"/>
              <a:buNone/>
            </a:pPr>
            <a:r>
              <a:rPr lang="en" sz="20000">
                <a:solidFill>
                  <a:srgbClr val="FFFFFF"/>
                </a:solidFill>
                <a:latin typeface="Dosis"/>
                <a:ea typeface="Dosis"/>
                <a:cs typeface="Dosis"/>
                <a:sym typeface="Dosis"/>
              </a:rPr>
              <a:t>”</a:t>
            </a:r>
            <a:endParaRPr sz="20000">
              <a:solidFill>
                <a:srgbClr val="FFFFFF"/>
              </a:solidFill>
              <a:latin typeface="Dosis"/>
              <a:ea typeface="Dosis"/>
              <a:cs typeface="Dosis"/>
              <a:sym typeface="Dosis"/>
            </a:endParaRPr>
          </a:p>
        </p:txBody>
      </p:sp>
      <p:sp>
        <p:nvSpPr>
          <p:cNvPr id="120" name="Google Shape;120;p20"/>
          <p:cNvSpPr/>
          <p:nvPr/>
        </p:nvSpPr>
        <p:spPr>
          <a:xfrm flipH="1">
            <a:off x="8835396" y="5859533"/>
            <a:ext cx="994400" cy="9988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1" name="Shape 121"/>
        <p:cNvGrpSpPr/>
        <p:nvPr/>
      </p:nvGrpSpPr>
      <p:grpSpPr>
        <a:xfrm>
          <a:off x="0" y="0"/>
          <a:ext cx="0" cy="0"/>
          <a:chOff x="0" y="0"/>
          <a:chExt cx="0" cy="0"/>
        </a:xfrm>
      </p:grpSpPr>
      <p:grpSp>
        <p:nvGrpSpPr>
          <p:cNvPr id="122" name="Google Shape;122;p21"/>
          <p:cNvGrpSpPr/>
          <p:nvPr/>
        </p:nvGrpSpPr>
        <p:grpSpPr>
          <a:xfrm>
            <a:off x="-1204715" y="-50800"/>
            <a:ext cx="14032472" cy="6952867"/>
            <a:chOff x="-903537" y="-38100"/>
            <a:chExt cx="10524355" cy="5214650"/>
          </a:xfrm>
        </p:grpSpPr>
        <p:sp>
          <p:nvSpPr>
            <p:cNvPr id="123" name="Google Shape;123;p21"/>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24" name="Google Shape;124;p21"/>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25" name="Google Shape;125;p21"/>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26" name="Google Shape;126;p21"/>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27" name="Google Shape;127;p21"/>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28" name="Google Shape;128;p21"/>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grpSp>
      <p:sp>
        <p:nvSpPr>
          <p:cNvPr id="129" name="Google Shape;129;p21"/>
          <p:cNvSpPr txBox="1"/>
          <p:nvPr>
            <p:ph type="title"/>
          </p:nvPr>
        </p:nvSpPr>
        <p:spPr>
          <a:xfrm>
            <a:off x="1473200" y="368100"/>
            <a:ext cx="8966000" cy="99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30" name="Google Shape;130;p21"/>
          <p:cNvSpPr txBox="1"/>
          <p:nvPr>
            <p:ph idx="1" type="body"/>
          </p:nvPr>
        </p:nvSpPr>
        <p:spPr>
          <a:xfrm>
            <a:off x="1473200" y="1703500"/>
            <a:ext cx="10109200" cy="48644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8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31" name="Google Shape;131;p21"/>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algn="ctr">
              <a:buClr>
                <a:srgbClr val="FFFFFF"/>
              </a:buClr>
              <a:buSzPts val="1733"/>
              <a:buFont typeface="Roboto"/>
              <a:buNone/>
              <a:defRPr b="1" sz="1733">
                <a:solidFill>
                  <a:srgbClr val="FFFFFF"/>
                </a:solidFill>
                <a:latin typeface="Roboto"/>
                <a:ea typeface="Roboto"/>
                <a:cs typeface="Roboto"/>
                <a:sym typeface="Roboto"/>
              </a:defRPr>
            </a:lvl1pPr>
            <a:lvl2pPr indent="0" lvl="1" marL="0" algn="ctr">
              <a:buClr>
                <a:srgbClr val="FFFFFF"/>
              </a:buClr>
              <a:buSzPts val="1733"/>
              <a:buFont typeface="Roboto"/>
              <a:buNone/>
              <a:defRPr b="1" sz="1733">
                <a:solidFill>
                  <a:srgbClr val="FFFFFF"/>
                </a:solidFill>
                <a:latin typeface="Roboto"/>
                <a:ea typeface="Roboto"/>
                <a:cs typeface="Roboto"/>
                <a:sym typeface="Roboto"/>
              </a:defRPr>
            </a:lvl2pPr>
            <a:lvl3pPr indent="0" lvl="2" marL="0" algn="ctr">
              <a:buClr>
                <a:srgbClr val="FFFFFF"/>
              </a:buClr>
              <a:buSzPts val="1733"/>
              <a:buFont typeface="Roboto"/>
              <a:buNone/>
              <a:defRPr b="1" sz="1733">
                <a:solidFill>
                  <a:srgbClr val="FFFFFF"/>
                </a:solidFill>
                <a:latin typeface="Roboto"/>
                <a:ea typeface="Roboto"/>
                <a:cs typeface="Roboto"/>
                <a:sym typeface="Roboto"/>
              </a:defRPr>
            </a:lvl3pPr>
            <a:lvl4pPr indent="0" lvl="3" marL="0" algn="ctr">
              <a:buClr>
                <a:srgbClr val="FFFFFF"/>
              </a:buClr>
              <a:buSzPts val="1733"/>
              <a:buFont typeface="Roboto"/>
              <a:buNone/>
              <a:defRPr b="1" sz="1733">
                <a:solidFill>
                  <a:srgbClr val="FFFFFF"/>
                </a:solidFill>
                <a:latin typeface="Roboto"/>
                <a:ea typeface="Roboto"/>
                <a:cs typeface="Roboto"/>
                <a:sym typeface="Roboto"/>
              </a:defRPr>
            </a:lvl4pPr>
            <a:lvl5pPr indent="0" lvl="4" marL="0" algn="ctr">
              <a:buClr>
                <a:srgbClr val="FFFFFF"/>
              </a:buClr>
              <a:buSzPts val="1733"/>
              <a:buFont typeface="Roboto"/>
              <a:buNone/>
              <a:defRPr b="1" sz="1733">
                <a:solidFill>
                  <a:srgbClr val="FFFFFF"/>
                </a:solidFill>
                <a:latin typeface="Roboto"/>
                <a:ea typeface="Roboto"/>
                <a:cs typeface="Roboto"/>
                <a:sym typeface="Roboto"/>
              </a:defRPr>
            </a:lvl5pPr>
            <a:lvl6pPr indent="0" lvl="5" marL="0" algn="ctr">
              <a:buClr>
                <a:srgbClr val="FFFFFF"/>
              </a:buClr>
              <a:buSzPts val="1733"/>
              <a:buFont typeface="Roboto"/>
              <a:buNone/>
              <a:defRPr b="1" sz="1733">
                <a:solidFill>
                  <a:srgbClr val="FFFFFF"/>
                </a:solidFill>
                <a:latin typeface="Roboto"/>
                <a:ea typeface="Roboto"/>
                <a:cs typeface="Roboto"/>
                <a:sym typeface="Roboto"/>
              </a:defRPr>
            </a:lvl6pPr>
            <a:lvl7pPr indent="0" lvl="6" marL="0" algn="ctr">
              <a:buClr>
                <a:srgbClr val="FFFFFF"/>
              </a:buClr>
              <a:buSzPts val="1733"/>
              <a:buFont typeface="Roboto"/>
              <a:buNone/>
              <a:defRPr b="1" sz="1733">
                <a:solidFill>
                  <a:srgbClr val="FFFFFF"/>
                </a:solidFill>
                <a:latin typeface="Roboto"/>
                <a:ea typeface="Roboto"/>
                <a:cs typeface="Roboto"/>
                <a:sym typeface="Roboto"/>
              </a:defRPr>
            </a:lvl7pPr>
            <a:lvl8pPr indent="0" lvl="7" marL="0" algn="ctr">
              <a:buClr>
                <a:srgbClr val="FFFFFF"/>
              </a:buClr>
              <a:buSzPts val="1733"/>
              <a:buFont typeface="Roboto"/>
              <a:buNone/>
              <a:defRPr b="1" sz="1733">
                <a:solidFill>
                  <a:srgbClr val="FFFFFF"/>
                </a:solidFill>
                <a:latin typeface="Roboto"/>
                <a:ea typeface="Roboto"/>
                <a:cs typeface="Roboto"/>
                <a:sym typeface="Roboto"/>
              </a:defRPr>
            </a:lvl8pPr>
            <a:lvl9pPr indent="0" lvl="8" marL="0" algn="ctr">
              <a:buClr>
                <a:srgbClr val="FFFFFF"/>
              </a:buClr>
              <a:buSzPts val="1733"/>
              <a:buFont typeface="Roboto"/>
              <a:buNone/>
              <a:defRPr b="1" sz="17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132" name="Shape 132"/>
        <p:cNvGrpSpPr/>
        <p:nvPr/>
      </p:nvGrpSpPr>
      <p:grpSpPr>
        <a:xfrm>
          <a:off x="0" y="0"/>
          <a:ext cx="0" cy="0"/>
          <a:chOff x="0" y="0"/>
          <a:chExt cx="0" cy="0"/>
        </a:xfrm>
      </p:grpSpPr>
      <p:grpSp>
        <p:nvGrpSpPr>
          <p:cNvPr id="133" name="Google Shape;133;p22"/>
          <p:cNvGrpSpPr/>
          <p:nvPr/>
        </p:nvGrpSpPr>
        <p:grpSpPr>
          <a:xfrm>
            <a:off x="-1204715" y="-50800"/>
            <a:ext cx="14032472" cy="6952867"/>
            <a:chOff x="-903537" y="-38100"/>
            <a:chExt cx="10524355" cy="5214650"/>
          </a:xfrm>
        </p:grpSpPr>
        <p:sp>
          <p:nvSpPr>
            <p:cNvPr id="134" name="Google Shape;134;p22"/>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35" name="Google Shape;135;p22"/>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36" name="Google Shape;136;p22"/>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37" name="Google Shape;137;p22"/>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38" name="Google Shape;138;p22"/>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39" name="Google Shape;139;p22"/>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grpSp>
      <p:sp>
        <p:nvSpPr>
          <p:cNvPr id="140" name="Google Shape;140;p22"/>
          <p:cNvSpPr txBox="1"/>
          <p:nvPr>
            <p:ph type="title"/>
          </p:nvPr>
        </p:nvSpPr>
        <p:spPr>
          <a:xfrm>
            <a:off x="1473200" y="368100"/>
            <a:ext cx="8966000" cy="99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41" name="Google Shape;141;p22"/>
          <p:cNvSpPr txBox="1"/>
          <p:nvPr>
            <p:ph idx="1" type="body"/>
          </p:nvPr>
        </p:nvSpPr>
        <p:spPr>
          <a:xfrm>
            <a:off x="1473200" y="1632467"/>
            <a:ext cx="3230800" cy="4732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800"/>
              </a:spcBef>
              <a:spcAft>
                <a:spcPts val="0"/>
              </a:spcAft>
              <a:buSzPts val="2000"/>
              <a:buChar char="▸"/>
              <a:defRPr sz="2667"/>
            </a:lvl1pPr>
            <a:lvl2pPr indent="-355600" lvl="1" marL="914400" algn="l">
              <a:lnSpc>
                <a:spcPct val="100000"/>
              </a:lnSpc>
              <a:spcBef>
                <a:spcPts val="0"/>
              </a:spcBef>
              <a:spcAft>
                <a:spcPts val="0"/>
              </a:spcAft>
              <a:buSzPts val="2000"/>
              <a:buChar char="▹"/>
              <a:defRPr sz="2667"/>
            </a:lvl2pPr>
            <a:lvl3pPr indent="-355600" lvl="2" marL="1371600" algn="l">
              <a:lnSpc>
                <a:spcPct val="100000"/>
              </a:lnSpc>
              <a:spcBef>
                <a:spcPts val="0"/>
              </a:spcBef>
              <a:spcAft>
                <a:spcPts val="0"/>
              </a:spcAft>
              <a:buSzPts val="2000"/>
              <a:buChar char="▹"/>
              <a:defRPr sz="2667"/>
            </a:lvl3pPr>
            <a:lvl4pPr indent="-355600" lvl="3" marL="1828800" algn="l">
              <a:lnSpc>
                <a:spcPct val="100000"/>
              </a:lnSpc>
              <a:spcBef>
                <a:spcPts val="0"/>
              </a:spcBef>
              <a:spcAft>
                <a:spcPts val="0"/>
              </a:spcAft>
              <a:buSzPts val="2000"/>
              <a:buChar char="▹"/>
              <a:defRPr sz="2667"/>
            </a:lvl4pPr>
            <a:lvl5pPr indent="-355600" lvl="4" marL="2286000" algn="l">
              <a:lnSpc>
                <a:spcPct val="100000"/>
              </a:lnSpc>
              <a:spcBef>
                <a:spcPts val="0"/>
              </a:spcBef>
              <a:spcAft>
                <a:spcPts val="0"/>
              </a:spcAft>
              <a:buSzPts val="2000"/>
              <a:buChar char="▹"/>
              <a:defRPr sz="2667"/>
            </a:lvl5pPr>
            <a:lvl6pPr indent="-355600" lvl="5" marL="2743200" algn="l">
              <a:lnSpc>
                <a:spcPct val="100000"/>
              </a:lnSpc>
              <a:spcBef>
                <a:spcPts val="0"/>
              </a:spcBef>
              <a:spcAft>
                <a:spcPts val="0"/>
              </a:spcAft>
              <a:buSzPts val="2000"/>
              <a:buChar char="▹"/>
              <a:defRPr sz="2667"/>
            </a:lvl6pPr>
            <a:lvl7pPr indent="-355600" lvl="6" marL="3200400" algn="l">
              <a:lnSpc>
                <a:spcPct val="100000"/>
              </a:lnSpc>
              <a:spcBef>
                <a:spcPts val="0"/>
              </a:spcBef>
              <a:spcAft>
                <a:spcPts val="0"/>
              </a:spcAft>
              <a:buSzPts val="2000"/>
              <a:buChar char="▹"/>
              <a:defRPr sz="2667"/>
            </a:lvl7pPr>
            <a:lvl8pPr indent="-355600" lvl="7" marL="3657600" algn="l">
              <a:lnSpc>
                <a:spcPct val="100000"/>
              </a:lnSpc>
              <a:spcBef>
                <a:spcPts val="0"/>
              </a:spcBef>
              <a:spcAft>
                <a:spcPts val="0"/>
              </a:spcAft>
              <a:buSzPts val="2000"/>
              <a:buChar char="▹"/>
              <a:defRPr sz="2667"/>
            </a:lvl8pPr>
            <a:lvl9pPr indent="-355600" lvl="8" marL="4114800" algn="l">
              <a:lnSpc>
                <a:spcPct val="100000"/>
              </a:lnSpc>
              <a:spcBef>
                <a:spcPts val="0"/>
              </a:spcBef>
              <a:spcAft>
                <a:spcPts val="0"/>
              </a:spcAft>
              <a:buSzPts val="2000"/>
              <a:buChar char="▹"/>
              <a:defRPr sz="2667"/>
            </a:lvl9pPr>
          </a:lstStyle>
          <a:p/>
        </p:txBody>
      </p:sp>
      <p:sp>
        <p:nvSpPr>
          <p:cNvPr id="142" name="Google Shape;142;p22"/>
          <p:cNvSpPr txBox="1"/>
          <p:nvPr>
            <p:ph idx="2" type="body"/>
          </p:nvPr>
        </p:nvSpPr>
        <p:spPr>
          <a:xfrm>
            <a:off x="4869585" y="1632467"/>
            <a:ext cx="3230800" cy="4732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800"/>
              </a:spcBef>
              <a:spcAft>
                <a:spcPts val="0"/>
              </a:spcAft>
              <a:buSzPts val="2000"/>
              <a:buChar char="▸"/>
              <a:defRPr sz="2667"/>
            </a:lvl1pPr>
            <a:lvl2pPr indent="-355600" lvl="1" marL="914400" algn="l">
              <a:lnSpc>
                <a:spcPct val="100000"/>
              </a:lnSpc>
              <a:spcBef>
                <a:spcPts val="0"/>
              </a:spcBef>
              <a:spcAft>
                <a:spcPts val="0"/>
              </a:spcAft>
              <a:buSzPts val="2000"/>
              <a:buChar char="▹"/>
              <a:defRPr sz="2667"/>
            </a:lvl2pPr>
            <a:lvl3pPr indent="-355600" lvl="2" marL="1371600" algn="l">
              <a:lnSpc>
                <a:spcPct val="100000"/>
              </a:lnSpc>
              <a:spcBef>
                <a:spcPts val="0"/>
              </a:spcBef>
              <a:spcAft>
                <a:spcPts val="0"/>
              </a:spcAft>
              <a:buSzPts val="2000"/>
              <a:buChar char="▹"/>
              <a:defRPr sz="2667"/>
            </a:lvl3pPr>
            <a:lvl4pPr indent="-355600" lvl="3" marL="1828800" algn="l">
              <a:lnSpc>
                <a:spcPct val="100000"/>
              </a:lnSpc>
              <a:spcBef>
                <a:spcPts val="0"/>
              </a:spcBef>
              <a:spcAft>
                <a:spcPts val="0"/>
              </a:spcAft>
              <a:buSzPts val="2000"/>
              <a:buChar char="▹"/>
              <a:defRPr sz="2667"/>
            </a:lvl4pPr>
            <a:lvl5pPr indent="-355600" lvl="4" marL="2286000" algn="l">
              <a:lnSpc>
                <a:spcPct val="100000"/>
              </a:lnSpc>
              <a:spcBef>
                <a:spcPts val="0"/>
              </a:spcBef>
              <a:spcAft>
                <a:spcPts val="0"/>
              </a:spcAft>
              <a:buSzPts val="2000"/>
              <a:buChar char="▹"/>
              <a:defRPr sz="2667"/>
            </a:lvl5pPr>
            <a:lvl6pPr indent="-355600" lvl="5" marL="2743200" algn="l">
              <a:lnSpc>
                <a:spcPct val="100000"/>
              </a:lnSpc>
              <a:spcBef>
                <a:spcPts val="0"/>
              </a:spcBef>
              <a:spcAft>
                <a:spcPts val="0"/>
              </a:spcAft>
              <a:buSzPts val="2000"/>
              <a:buChar char="▹"/>
              <a:defRPr sz="2667"/>
            </a:lvl6pPr>
            <a:lvl7pPr indent="-355600" lvl="6" marL="3200400" algn="l">
              <a:lnSpc>
                <a:spcPct val="100000"/>
              </a:lnSpc>
              <a:spcBef>
                <a:spcPts val="0"/>
              </a:spcBef>
              <a:spcAft>
                <a:spcPts val="0"/>
              </a:spcAft>
              <a:buSzPts val="2000"/>
              <a:buChar char="▹"/>
              <a:defRPr sz="2667"/>
            </a:lvl7pPr>
            <a:lvl8pPr indent="-355600" lvl="7" marL="3657600" algn="l">
              <a:lnSpc>
                <a:spcPct val="100000"/>
              </a:lnSpc>
              <a:spcBef>
                <a:spcPts val="0"/>
              </a:spcBef>
              <a:spcAft>
                <a:spcPts val="0"/>
              </a:spcAft>
              <a:buSzPts val="2000"/>
              <a:buChar char="▹"/>
              <a:defRPr sz="2667"/>
            </a:lvl8pPr>
            <a:lvl9pPr indent="-355600" lvl="8" marL="4114800" algn="l">
              <a:lnSpc>
                <a:spcPct val="100000"/>
              </a:lnSpc>
              <a:spcBef>
                <a:spcPts val="0"/>
              </a:spcBef>
              <a:spcAft>
                <a:spcPts val="0"/>
              </a:spcAft>
              <a:buSzPts val="2000"/>
              <a:buChar char="▹"/>
              <a:defRPr sz="2667"/>
            </a:lvl9pPr>
          </a:lstStyle>
          <a:p/>
        </p:txBody>
      </p:sp>
      <p:sp>
        <p:nvSpPr>
          <p:cNvPr id="143" name="Google Shape;143;p22"/>
          <p:cNvSpPr txBox="1"/>
          <p:nvPr>
            <p:ph idx="3" type="body"/>
          </p:nvPr>
        </p:nvSpPr>
        <p:spPr>
          <a:xfrm>
            <a:off x="8265971" y="1632467"/>
            <a:ext cx="3230800" cy="4732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800"/>
              </a:spcBef>
              <a:spcAft>
                <a:spcPts val="0"/>
              </a:spcAft>
              <a:buSzPts val="2000"/>
              <a:buChar char="▸"/>
              <a:defRPr sz="2667"/>
            </a:lvl1pPr>
            <a:lvl2pPr indent="-355600" lvl="1" marL="914400" algn="l">
              <a:lnSpc>
                <a:spcPct val="100000"/>
              </a:lnSpc>
              <a:spcBef>
                <a:spcPts val="0"/>
              </a:spcBef>
              <a:spcAft>
                <a:spcPts val="0"/>
              </a:spcAft>
              <a:buSzPts val="2000"/>
              <a:buChar char="▹"/>
              <a:defRPr sz="2667"/>
            </a:lvl2pPr>
            <a:lvl3pPr indent="-355600" lvl="2" marL="1371600" algn="l">
              <a:lnSpc>
                <a:spcPct val="100000"/>
              </a:lnSpc>
              <a:spcBef>
                <a:spcPts val="0"/>
              </a:spcBef>
              <a:spcAft>
                <a:spcPts val="0"/>
              </a:spcAft>
              <a:buSzPts val="2000"/>
              <a:buChar char="▹"/>
              <a:defRPr sz="2667"/>
            </a:lvl3pPr>
            <a:lvl4pPr indent="-355600" lvl="3" marL="1828800" algn="l">
              <a:lnSpc>
                <a:spcPct val="100000"/>
              </a:lnSpc>
              <a:spcBef>
                <a:spcPts val="0"/>
              </a:spcBef>
              <a:spcAft>
                <a:spcPts val="0"/>
              </a:spcAft>
              <a:buSzPts val="2000"/>
              <a:buChar char="▹"/>
              <a:defRPr sz="2667"/>
            </a:lvl4pPr>
            <a:lvl5pPr indent="-355600" lvl="4" marL="2286000" algn="l">
              <a:lnSpc>
                <a:spcPct val="100000"/>
              </a:lnSpc>
              <a:spcBef>
                <a:spcPts val="0"/>
              </a:spcBef>
              <a:spcAft>
                <a:spcPts val="0"/>
              </a:spcAft>
              <a:buSzPts val="2000"/>
              <a:buChar char="▹"/>
              <a:defRPr sz="2667"/>
            </a:lvl5pPr>
            <a:lvl6pPr indent="-355600" lvl="5" marL="2743200" algn="l">
              <a:lnSpc>
                <a:spcPct val="100000"/>
              </a:lnSpc>
              <a:spcBef>
                <a:spcPts val="0"/>
              </a:spcBef>
              <a:spcAft>
                <a:spcPts val="0"/>
              </a:spcAft>
              <a:buSzPts val="2000"/>
              <a:buChar char="▹"/>
              <a:defRPr sz="2667"/>
            </a:lvl6pPr>
            <a:lvl7pPr indent="-355600" lvl="6" marL="3200400" algn="l">
              <a:lnSpc>
                <a:spcPct val="100000"/>
              </a:lnSpc>
              <a:spcBef>
                <a:spcPts val="0"/>
              </a:spcBef>
              <a:spcAft>
                <a:spcPts val="0"/>
              </a:spcAft>
              <a:buSzPts val="2000"/>
              <a:buChar char="▹"/>
              <a:defRPr sz="2667"/>
            </a:lvl7pPr>
            <a:lvl8pPr indent="-355600" lvl="7" marL="3657600" algn="l">
              <a:lnSpc>
                <a:spcPct val="100000"/>
              </a:lnSpc>
              <a:spcBef>
                <a:spcPts val="0"/>
              </a:spcBef>
              <a:spcAft>
                <a:spcPts val="0"/>
              </a:spcAft>
              <a:buSzPts val="2000"/>
              <a:buChar char="▹"/>
              <a:defRPr sz="2667"/>
            </a:lvl8pPr>
            <a:lvl9pPr indent="-355600" lvl="8" marL="4114800" algn="l">
              <a:lnSpc>
                <a:spcPct val="100000"/>
              </a:lnSpc>
              <a:spcBef>
                <a:spcPts val="0"/>
              </a:spcBef>
              <a:spcAft>
                <a:spcPts val="0"/>
              </a:spcAft>
              <a:buSzPts val="2000"/>
              <a:buChar char="▹"/>
              <a:defRPr sz="2667"/>
            </a:lvl9pPr>
          </a:lstStyle>
          <a:p/>
        </p:txBody>
      </p:sp>
      <p:sp>
        <p:nvSpPr>
          <p:cNvPr id="144" name="Google Shape;144;p22"/>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algn="ctr">
              <a:buClr>
                <a:srgbClr val="FFFFFF"/>
              </a:buClr>
              <a:buSzPts val="1733"/>
              <a:buFont typeface="Roboto"/>
              <a:buNone/>
              <a:defRPr b="1" sz="1733">
                <a:solidFill>
                  <a:srgbClr val="FFFFFF"/>
                </a:solidFill>
                <a:latin typeface="Roboto"/>
                <a:ea typeface="Roboto"/>
                <a:cs typeface="Roboto"/>
                <a:sym typeface="Roboto"/>
              </a:defRPr>
            </a:lvl1pPr>
            <a:lvl2pPr indent="0" lvl="1" marL="0" algn="ctr">
              <a:buClr>
                <a:srgbClr val="FFFFFF"/>
              </a:buClr>
              <a:buSzPts val="1733"/>
              <a:buFont typeface="Roboto"/>
              <a:buNone/>
              <a:defRPr b="1" sz="1733">
                <a:solidFill>
                  <a:srgbClr val="FFFFFF"/>
                </a:solidFill>
                <a:latin typeface="Roboto"/>
                <a:ea typeface="Roboto"/>
                <a:cs typeface="Roboto"/>
                <a:sym typeface="Roboto"/>
              </a:defRPr>
            </a:lvl2pPr>
            <a:lvl3pPr indent="0" lvl="2" marL="0" algn="ctr">
              <a:buClr>
                <a:srgbClr val="FFFFFF"/>
              </a:buClr>
              <a:buSzPts val="1733"/>
              <a:buFont typeface="Roboto"/>
              <a:buNone/>
              <a:defRPr b="1" sz="1733">
                <a:solidFill>
                  <a:srgbClr val="FFFFFF"/>
                </a:solidFill>
                <a:latin typeface="Roboto"/>
                <a:ea typeface="Roboto"/>
                <a:cs typeface="Roboto"/>
                <a:sym typeface="Roboto"/>
              </a:defRPr>
            </a:lvl3pPr>
            <a:lvl4pPr indent="0" lvl="3" marL="0" algn="ctr">
              <a:buClr>
                <a:srgbClr val="FFFFFF"/>
              </a:buClr>
              <a:buSzPts val="1733"/>
              <a:buFont typeface="Roboto"/>
              <a:buNone/>
              <a:defRPr b="1" sz="1733">
                <a:solidFill>
                  <a:srgbClr val="FFFFFF"/>
                </a:solidFill>
                <a:latin typeface="Roboto"/>
                <a:ea typeface="Roboto"/>
                <a:cs typeface="Roboto"/>
                <a:sym typeface="Roboto"/>
              </a:defRPr>
            </a:lvl4pPr>
            <a:lvl5pPr indent="0" lvl="4" marL="0" algn="ctr">
              <a:buClr>
                <a:srgbClr val="FFFFFF"/>
              </a:buClr>
              <a:buSzPts val="1733"/>
              <a:buFont typeface="Roboto"/>
              <a:buNone/>
              <a:defRPr b="1" sz="1733">
                <a:solidFill>
                  <a:srgbClr val="FFFFFF"/>
                </a:solidFill>
                <a:latin typeface="Roboto"/>
                <a:ea typeface="Roboto"/>
                <a:cs typeface="Roboto"/>
                <a:sym typeface="Roboto"/>
              </a:defRPr>
            </a:lvl5pPr>
            <a:lvl6pPr indent="0" lvl="5" marL="0" algn="ctr">
              <a:buClr>
                <a:srgbClr val="FFFFFF"/>
              </a:buClr>
              <a:buSzPts val="1733"/>
              <a:buFont typeface="Roboto"/>
              <a:buNone/>
              <a:defRPr b="1" sz="1733">
                <a:solidFill>
                  <a:srgbClr val="FFFFFF"/>
                </a:solidFill>
                <a:latin typeface="Roboto"/>
                <a:ea typeface="Roboto"/>
                <a:cs typeface="Roboto"/>
                <a:sym typeface="Roboto"/>
              </a:defRPr>
            </a:lvl6pPr>
            <a:lvl7pPr indent="0" lvl="6" marL="0" algn="ctr">
              <a:buClr>
                <a:srgbClr val="FFFFFF"/>
              </a:buClr>
              <a:buSzPts val="1733"/>
              <a:buFont typeface="Roboto"/>
              <a:buNone/>
              <a:defRPr b="1" sz="1733">
                <a:solidFill>
                  <a:srgbClr val="FFFFFF"/>
                </a:solidFill>
                <a:latin typeface="Roboto"/>
                <a:ea typeface="Roboto"/>
                <a:cs typeface="Roboto"/>
                <a:sym typeface="Roboto"/>
              </a:defRPr>
            </a:lvl7pPr>
            <a:lvl8pPr indent="0" lvl="7" marL="0" algn="ctr">
              <a:buClr>
                <a:srgbClr val="FFFFFF"/>
              </a:buClr>
              <a:buSzPts val="1733"/>
              <a:buFont typeface="Roboto"/>
              <a:buNone/>
              <a:defRPr b="1" sz="1733">
                <a:solidFill>
                  <a:srgbClr val="FFFFFF"/>
                </a:solidFill>
                <a:latin typeface="Roboto"/>
                <a:ea typeface="Roboto"/>
                <a:cs typeface="Roboto"/>
                <a:sym typeface="Roboto"/>
              </a:defRPr>
            </a:lvl8pPr>
            <a:lvl9pPr indent="0" lvl="8" marL="0" algn="ctr">
              <a:buClr>
                <a:srgbClr val="FFFFFF"/>
              </a:buClr>
              <a:buSzPts val="1733"/>
              <a:buFont typeface="Roboto"/>
              <a:buNone/>
              <a:defRPr b="1" sz="17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grpSp>
        <p:nvGrpSpPr>
          <p:cNvPr id="146" name="Google Shape;146;p23"/>
          <p:cNvGrpSpPr/>
          <p:nvPr/>
        </p:nvGrpSpPr>
        <p:grpSpPr>
          <a:xfrm>
            <a:off x="-1204715" y="-50800"/>
            <a:ext cx="14032472" cy="6952867"/>
            <a:chOff x="-903537" y="-38100"/>
            <a:chExt cx="10524355" cy="5214650"/>
          </a:xfrm>
        </p:grpSpPr>
        <p:sp>
          <p:nvSpPr>
            <p:cNvPr id="147" name="Google Shape;147;p23"/>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48" name="Google Shape;148;p23"/>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49" name="Google Shape;149;p23"/>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50" name="Google Shape;150;p23"/>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51" name="Google Shape;151;p23"/>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52" name="Google Shape;152;p23"/>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grpSp>
      <p:sp>
        <p:nvSpPr>
          <p:cNvPr id="153" name="Google Shape;153;p23"/>
          <p:cNvSpPr txBox="1"/>
          <p:nvPr>
            <p:ph type="title"/>
          </p:nvPr>
        </p:nvSpPr>
        <p:spPr>
          <a:xfrm>
            <a:off x="1473200" y="368100"/>
            <a:ext cx="8966000" cy="99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54" name="Google Shape;154;p23"/>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algn="ctr">
              <a:buClr>
                <a:srgbClr val="FFFFFF"/>
              </a:buClr>
              <a:buSzPts val="1733"/>
              <a:buFont typeface="Roboto"/>
              <a:buNone/>
              <a:defRPr b="1" sz="1733">
                <a:solidFill>
                  <a:srgbClr val="FFFFFF"/>
                </a:solidFill>
                <a:latin typeface="Roboto"/>
                <a:ea typeface="Roboto"/>
                <a:cs typeface="Roboto"/>
                <a:sym typeface="Roboto"/>
              </a:defRPr>
            </a:lvl1pPr>
            <a:lvl2pPr indent="0" lvl="1" marL="0" algn="ctr">
              <a:buClr>
                <a:srgbClr val="FFFFFF"/>
              </a:buClr>
              <a:buSzPts val="1733"/>
              <a:buFont typeface="Roboto"/>
              <a:buNone/>
              <a:defRPr b="1" sz="1733">
                <a:solidFill>
                  <a:srgbClr val="FFFFFF"/>
                </a:solidFill>
                <a:latin typeface="Roboto"/>
                <a:ea typeface="Roboto"/>
                <a:cs typeface="Roboto"/>
                <a:sym typeface="Roboto"/>
              </a:defRPr>
            </a:lvl2pPr>
            <a:lvl3pPr indent="0" lvl="2" marL="0" algn="ctr">
              <a:buClr>
                <a:srgbClr val="FFFFFF"/>
              </a:buClr>
              <a:buSzPts val="1733"/>
              <a:buFont typeface="Roboto"/>
              <a:buNone/>
              <a:defRPr b="1" sz="1733">
                <a:solidFill>
                  <a:srgbClr val="FFFFFF"/>
                </a:solidFill>
                <a:latin typeface="Roboto"/>
                <a:ea typeface="Roboto"/>
                <a:cs typeface="Roboto"/>
                <a:sym typeface="Roboto"/>
              </a:defRPr>
            </a:lvl3pPr>
            <a:lvl4pPr indent="0" lvl="3" marL="0" algn="ctr">
              <a:buClr>
                <a:srgbClr val="FFFFFF"/>
              </a:buClr>
              <a:buSzPts val="1733"/>
              <a:buFont typeface="Roboto"/>
              <a:buNone/>
              <a:defRPr b="1" sz="1733">
                <a:solidFill>
                  <a:srgbClr val="FFFFFF"/>
                </a:solidFill>
                <a:latin typeface="Roboto"/>
                <a:ea typeface="Roboto"/>
                <a:cs typeface="Roboto"/>
                <a:sym typeface="Roboto"/>
              </a:defRPr>
            </a:lvl4pPr>
            <a:lvl5pPr indent="0" lvl="4" marL="0" algn="ctr">
              <a:buClr>
                <a:srgbClr val="FFFFFF"/>
              </a:buClr>
              <a:buSzPts val="1733"/>
              <a:buFont typeface="Roboto"/>
              <a:buNone/>
              <a:defRPr b="1" sz="1733">
                <a:solidFill>
                  <a:srgbClr val="FFFFFF"/>
                </a:solidFill>
                <a:latin typeface="Roboto"/>
                <a:ea typeface="Roboto"/>
                <a:cs typeface="Roboto"/>
                <a:sym typeface="Roboto"/>
              </a:defRPr>
            </a:lvl5pPr>
            <a:lvl6pPr indent="0" lvl="5" marL="0" algn="ctr">
              <a:buClr>
                <a:srgbClr val="FFFFFF"/>
              </a:buClr>
              <a:buSzPts val="1733"/>
              <a:buFont typeface="Roboto"/>
              <a:buNone/>
              <a:defRPr b="1" sz="1733">
                <a:solidFill>
                  <a:srgbClr val="FFFFFF"/>
                </a:solidFill>
                <a:latin typeface="Roboto"/>
                <a:ea typeface="Roboto"/>
                <a:cs typeface="Roboto"/>
                <a:sym typeface="Roboto"/>
              </a:defRPr>
            </a:lvl6pPr>
            <a:lvl7pPr indent="0" lvl="6" marL="0" algn="ctr">
              <a:buClr>
                <a:srgbClr val="FFFFFF"/>
              </a:buClr>
              <a:buSzPts val="1733"/>
              <a:buFont typeface="Roboto"/>
              <a:buNone/>
              <a:defRPr b="1" sz="1733">
                <a:solidFill>
                  <a:srgbClr val="FFFFFF"/>
                </a:solidFill>
                <a:latin typeface="Roboto"/>
                <a:ea typeface="Roboto"/>
                <a:cs typeface="Roboto"/>
                <a:sym typeface="Roboto"/>
              </a:defRPr>
            </a:lvl7pPr>
            <a:lvl8pPr indent="0" lvl="7" marL="0" algn="ctr">
              <a:buClr>
                <a:srgbClr val="FFFFFF"/>
              </a:buClr>
              <a:buSzPts val="1733"/>
              <a:buFont typeface="Roboto"/>
              <a:buNone/>
              <a:defRPr b="1" sz="1733">
                <a:solidFill>
                  <a:srgbClr val="FFFFFF"/>
                </a:solidFill>
                <a:latin typeface="Roboto"/>
                <a:ea typeface="Roboto"/>
                <a:cs typeface="Roboto"/>
                <a:sym typeface="Roboto"/>
              </a:defRPr>
            </a:lvl8pPr>
            <a:lvl9pPr indent="0" lvl="8" marL="0" algn="ctr">
              <a:buClr>
                <a:srgbClr val="FFFFFF"/>
              </a:buClr>
              <a:buSzPts val="1733"/>
              <a:buFont typeface="Roboto"/>
              <a:buNone/>
              <a:defRPr b="1" sz="17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Image background">
    <p:spTree>
      <p:nvGrpSpPr>
        <p:cNvPr id="155" name="Shape 155"/>
        <p:cNvGrpSpPr/>
        <p:nvPr/>
      </p:nvGrpSpPr>
      <p:grpSpPr>
        <a:xfrm>
          <a:off x="0" y="0"/>
          <a:ext cx="0" cy="0"/>
          <a:chOff x="0" y="0"/>
          <a:chExt cx="0" cy="0"/>
        </a:xfrm>
      </p:grpSpPr>
      <p:sp>
        <p:nvSpPr>
          <p:cNvPr id="156" name="Google Shape;156;p24"/>
          <p:cNvSpPr/>
          <p:nvPr/>
        </p:nvSpPr>
        <p:spPr>
          <a:xfrm>
            <a:off x="-73433" y="-50800"/>
            <a:ext cx="4416833" cy="6952867"/>
          </a:xfrm>
          <a:custGeom>
            <a:rect b="b" l="l" r="r" t="t"/>
            <a:pathLst>
              <a:path extrusionOk="0" h="208586" w="132505">
                <a:moveTo>
                  <a:pt x="132505" y="207264"/>
                </a:moveTo>
                <a:lnTo>
                  <a:pt x="25063" y="0"/>
                </a:lnTo>
                <a:lnTo>
                  <a:pt x="0" y="202"/>
                </a:lnTo>
                <a:lnTo>
                  <a:pt x="1322" y="208586"/>
                </a:lnTo>
                <a:close/>
              </a:path>
            </a:pathLst>
          </a:custGeom>
          <a:solidFill>
            <a:srgbClr val="FFFFFF">
              <a:alpha val="17647"/>
            </a:srgbClr>
          </a:solidFill>
          <a:ln>
            <a:noFill/>
          </a:ln>
        </p:spPr>
      </p:sp>
      <p:sp>
        <p:nvSpPr>
          <p:cNvPr id="157" name="Google Shape;157;p24"/>
          <p:cNvSpPr/>
          <p:nvPr/>
        </p:nvSpPr>
        <p:spPr>
          <a:xfrm flipH="1">
            <a:off x="-1204716" y="-23415"/>
            <a:ext cx="2345600" cy="9988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58" name="Google Shape;158;p24"/>
          <p:cNvSpPr/>
          <p:nvPr/>
        </p:nvSpPr>
        <p:spPr>
          <a:xfrm flipH="1">
            <a:off x="629512" y="-12700"/>
            <a:ext cx="691200" cy="998800"/>
          </a:xfrm>
          <a:prstGeom prst="parallelogram">
            <a:avLst>
              <a:gd fmla="val 75009" name="adj"/>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59" name="Google Shape;159;p24"/>
          <p:cNvSpPr/>
          <p:nvPr/>
        </p:nvSpPr>
        <p:spPr>
          <a:xfrm flipH="1">
            <a:off x="990604" y="363800"/>
            <a:ext cx="10007600" cy="998800"/>
          </a:xfrm>
          <a:prstGeom prst="parallelogram">
            <a:avLst>
              <a:gd fmla="val 51542" name="adj"/>
            </a:avLst>
          </a:prstGeom>
          <a:solidFill>
            <a:srgbClr val="222222">
              <a:alpha val="64313"/>
            </a:srgbClr>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60" name="Google Shape;160;p24"/>
          <p:cNvSpPr/>
          <p:nvPr/>
        </p:nvSpPr>
        <p:spPr>
          <a:xfrm flipH="1">
            <a:off x="10482157" y="363800"/>
            <a:ext cx="2345600" cy="9988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61" name="Google Shape;161;p24"/>
          <p:cNvSpPr/>
          <p:nvPr/>
        </p:nvSpPr>
        <p:spPr>
          <a:xfrm flipH="1">
            <a:off x="1320500" y="6567800"/>
            <a:ext cx="11159600" cy="3040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62" name="Google Shape;162;p24"/>
          <p:cNvSpPr txBox="1"/>
          <p:nvPr>
            <p:ph type="title"/>
          </p:nvPr>
        </p:nvSpPr>
        <p:spPr>
          <a:xfrm>
            <a:off x="1473200" y="368100"/>
            <a:ext cx="8966000" cy="99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3" name="Google Shape;163;p24"/>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algn="ctr">
              <a:buClr>
                <a:srgbClr val="FFFFFF"/>
              </a:buClr>
              <a:buSzPts val="1733"/>
              <a:buFont typeface="Roboto"/>
              <a:buNone/>
              <a:defRPr b="1" sz="1733">
                <a:solidFill>
                  <a:srgbClr val="FFFFFF"/>
                </a:solidFill>
                <a:latin typeface="Roboto"/>
                <a:ea typeface="Roboto"/>
                <a:cs typeface="Roboto"/>
                <a:sym typeface="Roboto"/>
              </a:defRPr>
            </a:lvl1pPr>
            <a:lvl2pPr indent="0" lvl="1" marL="0" algn="ctr">
              <a:buClr>
                <a:srgbClr val="FFFFFF"/>
              </a:buClr>
              <a:buSzPts val="1733"/>
              <a:buFont typeface="Roboto"/>
              <a:buNone/>
              <a:defRPr b="1" sz="1733">
                <a:solidFill>
                  <a:srgbClr val="FFFFFF"/>
                </a:solidFill>
                <a:latin typeface="Roboto"/>
                <a:ea typeface="Roboto"/>
                <a:cs typeface="Roboto"/>
                <a:sym typeface="Roboto"/>
              </a:defRPr>
            </a:lvl2pPr>
            <a:lvl3pPr indent="0" lvl="2" marL="0" algn="ctr">
              <a:buClr>
                <a:srgbClr val="FFFFFF"/>
              </a:buClr>
              <a:buSzPts val="1733"/>
              <a:buFont typeface="Roboto"/>
              <a:buNone/>
              <a:defRPr b="1" sz="1733">
                <a:solidFill>
                  <a:srgbClr val="FFFFFF"/>
                </a:solidFill>
                <a:latin typeface="Roboto"/>
                <a:ea typeface="Roboto"/>
                <a:cs typeface="Roboto"/>
                <a:sym typeface="Roboto"/>
              </a:defRPr>
            </a:lvl3pPr>
            <a:lvl4pPr indent="0" lvl="3" marL="0" algn="ctr">
              <a:buClr>
                <a:srgbClr val="FFFFFF"/>
              </a:buClr>
              <a:buSzPts val="1733"/>
              <a:buFont typeface="Roboto"/>
              <a:buNone/>
              <a:defRPr b="1" sz="1733">
                <a:solidFill>
                  <a:srgbClr val="FFFFFF"/>
                </a:solidFill>
                <a:latin typeface="Roboto"/>
                <a:ea typeface="Roboto"/>
                <a:cs typeface="Roboto"/>
                <a:sym typeface="Roboto"/>
              </a:defRPr>
            </a:lvl4pPr>
            <a:lvl5pPr indent="0" lvl="4" marL="0" algn="ctr">
              <a:buClr>
                <a:srgbClr val="FFFFFF"/>
              </a:buClr>
              <a:buSzPts val="1733"/>
              <a:buFont typeface="Roboto"/>
              <a:buNone/>
              <a:defRPr b="1" sz="1733">
                <a:solidFill>
                  <a:srgbClr val="FFFFFF"/>
                </a:solidFill>
                <a:latin typeface="Roboto"/>
                <a:ea typeface="Roboto"/>
                <a:cs typeface="Roboto"/>
                <a:sym typeface="Roboto"/>
              </a:defRPr>
            </a:lvl5pPr>
            <a:lvl6pPr indent="0" lvl="5" marL="0" algn="ctr">
              <a:buClr>
                <a:srgbClr val="FFFFFF"/>
              </a:buClr>
              <a:buSzPts val="1733"/>
              <a:buFont typeface="Roboto"/>
              <a:buNone/>
              <a:defRPr b="1" sz="1733">
                <a:solidFill>
                  <a:srgbClr val="FFFFFF"/>
                </a:solidFill>
                <a:latin typeface="Roboto"/>
                <a:ea typeface="Roboto"/>
                <a:cs typeface="Roboto"/>
                <a:sym typeface="Roboto"/>
              </a:defRPr>
            </a:lvl6pPr>
            <a:lvl7pPr indent="0" lvl="6" marL="0" algn="ctr">
              <a:buClr>
                <a:srgbClr val="FFFFFF"/>
              </a:buClr>
              <a:buSzPts val="1733"/>
              <a:buFont typeface="Roboto"/>
              <a:buNone/>
              <a:defRPr b="1" sz="1733">
                <a:solidFill>
                  <a:srgbClr val="FFFFFF"/>
                </a:solidFill>
                <a:latin typeface="Roboto"/>
                <a:ea typeface="Roboto"/>
                <a:cs typeface="Roboto"/>
                <a:sym typeface="Roboto"/>
              </a:defRPr>
            </a:lvl7pPr>
            <a:lvl8pPr indent="0" lvl="7" marL="0" algn="ctr">
              <a:buClr>
                <a:srgbClr val="FFFFFF"/>
              </a:buClr>
              <a:buSzPts val="1733"/>
              <a:buFont typeface="Roboto"/>
              <a:buNone/>
              <a:defRPr b="1" sz="1733">
                <a:solidFill>
                  <a:srgbClr val="FFFFFF"/>
                </a:solidFill>
                <a:latin typeface="Roboto"/>
                <a:ea typeface="Roboto"/>
                <a:cs typeface="Roboto"/>
                <a:sym typeface="Roboto"/>
              </a:defRPr>
            </a:lvl8pPr>
            <a:lvl9pPr indent="0" lvl="8" marL="0" algn="ctr">
              <a:buClr>
                <a:srgbClr val="FFFFFF"/>
              </a:buClr>
              <a:buSzPts val="1733"/>
              <a:buFont typeface="Roboto"/>
              <a:buNone/>
              <a:defRPr b="1" sz="17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1" name="Shape 21"/>
        <p:cNvGrpSpPr/>
        <p:nvPr/>
      </p:nvGrpSpPr>
      <p:grpSpPr>
        <a:xfrm>
          <a:off x="0" y="0"/>
          <a:ext cx="0" cy="0"/>
          <a:chOff x="0" y="0"/>
          <a:chExt cx="0" cy="0"/>
        </a:xfrm>
      </p:grpSpPr>
      <p:sp>
        <p:nvSpPr>
          <p:cNvPr id="22" name="Google Shape;2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64" name="Shape 164"/>
        <p:cNvGrpSpPr/>
        <p:nvPr/>
      </p:nvGrpSpPr>
      <p:grpSpPr>
        <a:xfrm>
          <a:off x="0" y="0"/>
          <a:ext cx="0" cy="0"/>
          <a:chOff x="0" y="0"/>
          <a:chExt cx="0" cy="0"/>
        </a:xfrm>
      </p:grpSpPr>
      <p:sp>
        <p:nvSpPr>
          <p:cNvPr id="165" name="Google Shape;165;p25"/>
          <p:cNvSpPr/>
          <p:nvPr/>
        </p:nvSpPr>
        <p:spPr>
          <a:xfrm>
            <a:off x="-73433" y="-50800"/>
            <a:ext cx="4416833" cy="6952867"/>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66" name="Google Shape;166;p25"/>
          <p:cNvSpPr/>
          <p:nvPr/>
        </p:nvSpPr>
        <p:spPr>
          <a:xfrm flipH="1">
            <a:off x="990604" y="5875067"/>
            <a:ext cx="10007600" cy="9988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67" name="Google Shape;167;p25"/>
          <p:cNvSpPr/>
          <p:nvPr/>
        </p:nvSpPr>
        <p:spPr>
          <a:xfrm flipH="1">
            <a:off x="10482157" y="5875067"/>
            <a:ext cx="2345600" cy="9988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68" name="Google Shape;168;p25"/>
          <p:cNvSpPr/>
          <p:nvPr/>
        </p:nvSpPr>
        <p:spPr>
          <a:xfrm flipH="1">
            <a:off x="-1204716" y="-23415"/>
            <a:ext cx="2345600" cy="9988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69" name="Google Shape;169;p25"/>
          <p:cNvSpPr/>
          <p:nvPr/>
        </p:nvSpPr>
        <p:spPr>
          <a:xfrm flipH="1">
            <a:off x="629512" y="-12700"/>
            <a:ext cx="691200" cy="998800"/>
          </a:xfrm>
          <a:prstGeom prst="parallelogram">
            <a:avLst>
              <a:gd fmla="val 75009" name="adj"/>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70" name="Google Shape;170;p25"/>
          <p:cNvSpPr txBox="1"/>
          <p:nvPr>
            <p:ph idx="1" type="body"/>
          </p:nvPr>
        </p:nvSpPr>
        <p:spPr>
          <a:xfrm>
            <a:off x="1498600" y="5875067"/>
            <a:ext cx="8983200" cy="9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480"/>
              </a:spcBef>
              <a:spcAft>
                <a:spcPts val="0"/>
              </a:spcAft>
              <a:buClr>
                <a:srgbClr val="FFFFFF"/>
              </a:buClr>
              <a:buSzPts val="1800"/>
              <a:buNone/>
              <a:defRPr sz="2400">
                <a:solidFill>
                  <a:srgbClr val="FFFFFF"/>
                </a:solidFill>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71" name="Google Shape;171;p25"/>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algn="ctr">
              <a:buClr>
                <a:srgbClr val="FFFFFF"/>
              </a:buClr>
              <a:buSzPts val="1733"/>
              <a:buFont typeface="Roboto"/>
              <a:buNone/>
              <a:defRPr b="1" sz="1733">
                <a:solidFill>
                  <a:srgbClr val="FFFFFF"/>
                </a:solidFill>
                <a:latin typeface="Roboto"/>
                <a:ea typeface="Roboto"/>
                <a:cs typeface="Roboto"/>
                <a:sym typeface="Roboto"/>
              </a:defRPr>
            </a:lvl1pPr>
            <a:lvl2pPr indent="0" lvl="1" marL="0" algn="ctr">
              <a:buClr>
                <a:srgbClr val="FFFFFF"/>
              </a:buClr>
              <a:buSzPts val="1733"/>
              <a:buFont typeface="Roboto"/>
              <a:buNone/>
              <a:defRPr b="1" sz="1733">
                <a:solidFill>
                  <a:srgbClr val="FFFFFF"/>
                </a:solidFill>
                <a:latin typeface="Roboto"/>
                <a:ea typeface="Roboto"/>
                <a:cs typeface="Roboto"/>
                <a:sym typeface="Roboto"/>
              </a:defRPr>
            </a:lvl2pPr>
            <a:lvl3pPr indent="0" lvl="2" marL="0" algn="ctr">
              <a:buClr>
                <a:srgbClr val="FFFFFF"/>
              </a:buClr>
              <a:buSzPts val="1733"/>
              <a:buFont typeface="Roboto"/>
              <a:buNone/>
              <a:defRPr b="1" sz="1733">
                <a:solidFill>
                  <a:srgbClr val="FFFFFF"/>
                </a:solidFill>
                <a:latin typeface="Roboto"/>
                <a:ea typeface="Roboto"/>
                <a:cs typeface="Roboto"/>
                <a:sym typeface="Roboto"/>
              </a:defRPr>
            </a:lvl3pPr>
            <a:lvl4pPr indent="0" lvl="3" marL="0" algn="ctr">
              <a:buClr>
                <a:srgbClr val="FFFFFF"/>
              </a:buClr>
              <a:buSzPts val="1733"/>
              <a:buFont typeface="Roboto"/>
              <a:buNone/>
              <a:defRPr b="1" sz="1733">
                <a:solidFill>
                  <a:srgbClr val="FFFFFF"/>
                </a:solidFill>
                <a:latin typeface="Roboto"/>
                <a:ea typeface="Roboto"/>
                <a:cs typeface="Roboto"/>
                <a:sym typeface="Roboto"/>
              </a:defRPr>
            </a:lvl4pPr>
            <a:lvl5pPr indent="0" lvl="4" marL="0" algn="ctr">
              <a:buClr>
                <a:srgbClr val="FFFFFF"/>
              </a:buClr>
              <a:buSzPts val="1733"/>
              <a:buFont typeface="Roboto"/>
              <a:buNone/>
              <a:defRPr b="1" sz="1733">
                <a:solidFill>
                  <a:srgbClr val="FFFFFF"/>
                </a:solidFill>
                <a:latin typeface="Roboto"/>
                <a:ea typeface="Roboto"/>
                <a:cs typeface="Roboto"/>
                <a:sym typeface="Roboto"/>
              </a:defRPr>
            </a:lvl5pPr>
            <a:lvl6pPr indent="0" lvl="5" marL="0" algn="ctr">
              <a:buClr>
                <a:srgbClr val="FFFFFF"/>
              </a:buClr>
              <a:buSzPts val="1733"/>
              <a:buFont typeface="Roboto"/>
              <a:buNone/>
              <a:defRPr b="1" sz="1733">
                <a:solidFill>
                  <a:srgbClr val="FFFFFF"/>
                </a:solidFill>
                <a:latin typeface="Roboto"/>
                <a:ea typeface="Roboto"/>
                <a:cs typeface="Roboto"/>
                <a:sym typeface="Roboto"/>
              </a:defRPr>
            </a:lvl6pPr>
            <a:lvl7pPr indent="0" lvl="6" marL="0" algn="ctr">
              <a:buClr>
                <a:srgbClr val="FFFFFF"/>
              </a:buClr>
              <a:buSzPts val="1733"/>
              <a:buFont typeface="Roboto"/>
              <a:buNone/>
              <a:defRPr b="1" sz="1733">
                <a:solidFill>
                  <a:srgbClr val="FFFFFF"/>
                </a:solidFill>
                <a:latin typeface="Roboto"/>
                <a:ea typeface="Roboto"/>
                <a:cs typeface="Roboto"/>
                <a:sym typeface="Roboto"/>
              </a:defRPr>
            </a:lvl7pPr>
            <a:lvl8pPr indent="0" lvl="7" marL="0" algn="ctr">
              <a:buClr>
                <a:srgbClr val="FFFFFF"/>
              </a:buClr>
              <a:buSzPts val="1733"/>
              <a:buFont typeface="Roboto"/>
              <a:buNone/>
              <a:defRPr b="1" sz="1733">
                <a:solidFill>
                  <a:srgbClr val="FFFFFF"/>
                </a:solidFill>
                <a:latin typeface="Roboto"/>
                <a:ea typeface="Roboto"/>
                <a:cs typeface="Roboto"/>
                <a:sym typeface="Roboto"/>
              </a:defRPr>
            </a:lvl8pPr>
            <a:lvl9pPr indent="0" lvl="8" marL="0" algn="ctr">
              <a:buClr>
                <a:srgbClr val="FFFFFF"/>
              </a:buClr>
              <a:buSzPts val="1733"/>
              <a:buFont typeface="Roboto"/>
              <a:buNone/>
              <a:defRPr b="1" sz="17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2" name="Shape 172"/>
        <p:cNvGrpSpPr/>
        <p:nvPr/>
      </p:nvGrpSpPr>
      <p:grpSpPr>
        <a:xfrm>
          <a:off x="0" y="0"/>
          <a:ext cx="0" cy="0"/>
          <a:chOff x="0" y="0"/>
          <a:chExt cx="0" cy="0"/>
        </a:xfrm>
      </p:grpSpPr>
      <p:sp>
        <p:nvSpPr>
          <p:cNvPr id="173" name="Google Shape;173;p26"/>
          <p:cNvSpPr/>
          <p:nvPr/>
        </p:nvSpPr>
        <p:spPr>
          <a:xfrm>
            <a:off x="-73433" y="-50800"/>
            <a:ext cx="4416833" cy="6952867"/>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74" name="Google Shape;174;p26"/>
          <p:cNvSpPr/>
          <p:nvPr/>
        </p:nvSpPr>
        <p:spPr>
          <a:xfrm flipH="1">
            <a:off x="-1204716" y="-23415"/>
            <a:ext cx="2345600" cy="9988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75" name="Google Shape;175;p26"/>
          <p:cNvSpPr/>
          <p:nvPr/>
        </p:nvSpPr>
        <p:spPr>
          <a:xfrm flipH="1">
            <a:off x="629512" y="-12700"/>
            <a:ext cx="691200" cy="998800"/>
          </a:xfrm>
          <a:prstGeom prst="parallelogram">
            <a:avLst>
              <a:gd fmla="val 75009" name="adj"/>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76" name="Google Shape;176;p26"/>
          <p:cNvSpPr/>
          <p:nvPr/>
        </p:nvSpPr>
        <p:spPr>
          <a:xfrm flipH="1">
            <a:off x="1320500" y="6567800"/>
            <a:ext cx="11159600" cy="3040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77" name="Google Shape;177;p26"/>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algn="ctr">
              <a:buClr>
                <a:srgbClr val="FFFFFF"/>
              </a:buClr>
              <a:buSzPts val="1733"/>
              <a:buFont typeface="Roboto"/>
              <a:buNone/>
              <a:defRPr b="1" sz="1733">
                <a:solidFill>
                  <a:srgbClr val="FFFFFF"/>
                </a:solidFill>
                <a:latin typeface="Roboto"/>
                <a:ea typeface="Roboto"/>
                <a:cs typeface="Roboto"/>
                <a:sym typeface="Roboto"/>
              </a:defRPr>
            </a:lvl1pPr>
            <a:lvl2pPr indent="0" lvl="1" marL="0" algn="ctr">
              <a:buClr>
                <a:srgbClr val="FFFFFF"/>
              </a:buClr>
              <a:buSzPts val="1733"/>
              <a:buFont typeface="Roboto"/>
              <a:buNone/>
              <a:defRPr b="1" sz="1733">
                <a:solidFill>
                  <a:srgbClr val="FFFFFF"/>
                </a:solidFill>
                <a:latin typeface="Roboto"/>
                <a:ea typeface="Roboto"/>
                <a:cs typeface="Roboto"/>
                <a:sym typeface="Roboto"/>
              </a:defRPr>
            </a:lvl2pPr>
            <a:lvl3pPr indent="0" lvl="2" marL="0" algn="ctr">
              <a:buClr>
                <a:srgbClr val="FFFFFF"/>
              </a:buClr>
              <a:buSzPts val="1733"/>
              <a:buFont typeface="Roboto"/>
              <a:buNone/>
              <a:defRPr b="1" sz="1733">
                <a:solidFill>
                  <a:srgbClr val="FFFFFF"/>
                </a:solidFill>
                <a:latin typeface="Roboto"/>
                <a:ea typeface="Roboto"/>
                <a:cs typeface="Roboto"/>
                <a:sym typeface="Roboto"/>
              </a:defRPr>
            </a:lvl3pPr>
            <a:lvl4pPr indent="0" lvl="3" marL="0" algn="ctr">
              <a:buClr>
                <a:srgbClr val="FFFFFF"/>
              </a:buClr>
              <a:buSzPts val="1733"/>
              <a:buFont typeface="Roboto"/>
              <a:buNone/>
              <a:defRPr b="1" sz="1733">
                <a:solidFill>
                  <a:srgbClr val="FFFFFF"/>
                </a:solidFill>
                <a:latin typeface="Roboto"/>
                <a:ea typeface="Roboto"/>
                <a:cs typeface="Roboto"/>
                <a:sym typeface="Roboto"/>
              </a:defRPr>
            </a:lvl4pPr>
            <a:lvl5pPr indent="0" lvl="4" marL="0" algn="ctr">
              <a:buClr>
                <a:srgbClr val="FFFFFF"/>
              </a:buClr>
              <a:buSzPts val="1733"/>
              <a:buFont typeface="Roboto"/>
              <a:buNone/>
              <a:defRPr b="1" sz="1733">
                <a:solidFill>
                  <a:srgbClr val="FFFFFF"/>
                </a:solidFill>
                <a:latin typeface="Roboto"/>
                <a:ea typeface="Roboto"/>
                <a:cs typeface="Roboto"/>
                <a:sym typeface="Roboto"/>
              </a:defRPr>
            </a:lvl5pPr>
            <a:lvl6pPr indent="0" lvl="5" marL="0" algn="ctr">
              <a:buClr>
                <a:srgbClr val="FFFFFF"/>
              </a:buClr>
              <a:buSzPts val="1733"/>
              <a:buFont typeface="Roboto"/>
              <a:buNone/>
              <a:defRPr b="1" sz="1733">
                <a:solidFill>
                  <a:srgbClr val="FFFFFF"/>
                </a:solidFill>
                <a:latin typeface="Roboto"/>
                <a:ea typeface="Roboto"/>
                <a:cs typeface="Roboto"/>
                <a:sym typeface="Roboto"/>
              </a:defRPr>
            </a:lvl6pPr>
            <a:lvl7pPr indent="0" lvl="6" marL="0" algn="ctr">
              <a:buClr>
                <a:srgbClr val="FFFFFF"/>
              </a:buClr>
              <a:buSzPts val="1733"/>
              <a:buFont typeface="Roboto"/>
              <a:buNone/>
              <a:defRPr b="1" sz="1733">
                <a:solidFill>
                  <a:srgbClr val="FFFFFF"/>
                </a:solidFill>
                <a:latin typeface="Roboto"/>
                <a:ea typeface="Roboto"/>
                <a:cs typeface="Roboto"/>
                <a:sym typeface="Roboto"/>
              </a:defRPr>
            </a:lvl7pPr>
            <a:lvl8pPr indent="0" lvl="7" marL="0" algn="ctr">
              <a:buClr>
                <a:srgbClr val="FFFFFF"/>
              </a:buClr>
              <a:buSzPts val="1733"/>
              <a:buFont typeface="Roboto"/>
              <a:buNone/>
              <a:defRPr b="1" sz="1733">
                <a:solidFill>
                  <a:srgbClr val="FFFFFF"/>
                </a:solidFill>
                <a:latin typeface="Roboto"/>
                <a:ea typeface="Roboto"/>
                <a:cs typeface="Roboto"/>
                <a:sym typeface="Roboto"/>
              </a:defRPr>
            </a:lvl8pPr>
            <a:lvl9pPr indent="0" lvl="8" marL="0" algn="ctr">
              <a:buClr>
                <a:srgbClr val="FFFFFF"/>
              </a:buClr>
              <a:buSzPts val="1733"/>
              <a:buFont typeface="Roboto"/>
              <a:buNone/>
              <a:defRPr b="1" sz="17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p:cSld name="Blank inverted">
    <p:bg>
      <p:bgPr>
        <a:solidFill>
          <a:schemeClr val="dk1"/>
        </a:solidFill>
      </p:bgPr>
    </p:bg>
    <p:spTree>
      <p:nvGrpSpPr>
        <p:cNvPr id="178" name="Shape 178"/>
        <p:cNvGrpSpPr/>
        <p:nvPr/>
      </p:nvGrpSpPr>
      <p:grpSpPr>
        <a:xfrm>
          <a:off x="0" y="0"/>
          <a:ext cx="0" cy="0"/>
          <a:chOff x="0" y="0"/>
          <a:chExt cx="0" cy="0"/>
        </a:xfrm>
      </p:grpSpPr>
      <p:sp>
        <p:nvSpPr>
          <p:cNvPr id="179" name="Google Shape;179;p27"/>
          <p:cNvSpPr/>
          <p:nvPr/>
        </p:nvSpPr>
        <p:spPr>
          <a:xfrm>
            <a:off x="-73433" y="-50800"/>
            <a:ext cx="4416833" cy="6952867"/>
          </a:xfrm>
          <a:custGeom>
            <a:rect b="b" l="l" r="r" t="t"/>
            <a:pathLst>
              <a:path extrusionOk="0" h="208586" w="132505">
                <a:moveTo>
                  <a:pt x="132505" y="207264"/>
                </a:moveTo>
                <a:lnTo>
                  <a:pt x="25063" y="0"/>
                </a:lnTo>
                <a:lnTo>
                  <a:pt x="0" y="202"/>
                </a:lnTo>
                <a:lnTo>
                  <a:pt x="1322" y="208586"/>
                </a:lnTo>
                <a:close/>
              </a:path>
            </a:pathLst>
          </a:custGeom>
          <a:solidFill>
            <a:schemeClr val="accent3"/>
          </a:solidFill>
          <a:ln>
            <a:noFill/>
          </a:ln>
        </p:spPr>
      </p:sp>
      <p:sp>
        <p:nvSpPr>
          <p:cNvPr id="180" name="Google Shape;180;p27"/>
          <p:cNvSpPr/>
          <p:nvPr/>
        </p:nvSpPr>
        <p:spPr>
          <a:xfrm flipH="1">
            <a:off x="-1204716" y="-23415"/>
            <a:ext cx="2345600" cy="9988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81" name="Google Shape;181;p27"/>
          <p:cNvSpPr/>
          <p:nvPr/>
        </p:nvSpPr>
        <p:spPr>
          <a:xfrm flipH="1">
            <a:off x="629512" y="-12700"/>
            <a:ext cx="691200" cy="998800"/>
          </a:xfrm>
          <a:prstGeom prst="parallelogram">
            <a:avLst>
              <a:gd fmla="val 75009" name="adj"/>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82" name="Google Shape;182;p27"/>
          <p:cNvSpPr/>
          <p:nvPr/>
        </p:nvSpPr>
        <p:spPr>
          <a:xfrm flipH="1">
            <a:off x="1320500" y="6567800"/>
            <a:ext cx="11159600" cy="3040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83" name="Google Shape;183;p27"/>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algn="ctr">
              <a:buClr>
                <a:srgbClr val="FFFFFF"/>
              </a:buClr>
              <a:buSzPts val="1733"/>
              <a:buFont typeface="Roboto"/>
              <a:buNone/>
              <a:defRPr b="1" sz="1733">
                <a:solidFill>
                  <a:srgbClr val="FFFFFF"/>
                </a:solidFill>
                <a:latin typeface="Roboto"/>
                <a:ea typeface="Roboto"/>
                <a:cs typeface="Roboto"/>
                <a:sym typeface="Roboto"/>
              </a:defRPr>
            </a:lvl1pPr>
            <a:lvl2pPr indent="0" lvl="1" marL="0" algn="ctr">
              <a:buClr>
                <a:srgbClr val="FFFFFF"/>
              </a:buClr>
              <a:buSzPts val="1733"/>
              <a:buFont typeface="Roboto"/>
              <a:buNone/>
              <a:defRPr b="1" sz="1733">
                <a:solidFill>
                  <a:srgbClr val="FFFFFF"/>
                </a:solidFill>
                <a:latin typeface="Roboto"/>
                <a:ea typeface="Roboto"/>
                <a:cs typeface="Roboto"/>
                <a:sym typeface="Roboto"/>
              </a:defRPr>
            </a:lvl2pPr>
            <a:lvl3pPr indent="0" lvl="2" marL="0" algn="ctr">
              <a:buClr>
                <a:srgbClr val="FFFFFF"/>
              </a:buClr>
              <a:buSzPts val="1733"/>
              <a:buFont typeface="Roboto"/>
              <a:buNone/>
              <a:defRPr b="1" sz="1733">
                <a:solidFill>
                  <a:srgbClr val="FFFFFF"/>
                </a:solidFill>
                <a:latin typeface="Roboto"/>
                <a:ea typeface="Roboto"/>
                <a:cs typeface="Roboto"/>
                <a:sym typeface="Roboto"/>
              </a:defRPr>
            </a:lvl3pPr>
            <a:lvl4pPr indent="0" lvl="3" marL="0" algn="ctr">
              <a:buClr>
                <a:srgbClr val="FFFFFF"/>
              </a:buClr>
              <a:buSzPts val="1733"/>
              <a:buFont typeface="Roboto"/>
              <a:buNone/>
              <a:defRPr b="1" sz="1733">
                <a:solidFill>
                  <a:srgbClr val="FFFFFF"/>
                </a:solidFill>
                <a:latin typeface="Roboto"/>
                <a:ea typeface="Roboto"/>
                <a:cs typeface="Roboto"/>
                <a:sym typeface="Roboto"/>
              </a:defRPr>
            </a:lvl4pPr>
            <a:lvl5pPr indent="0" lvl="4" marL="0" algn="ctr">
              <a:buClr>
                <a:srgbClr val="FFFFFF"/>
              </a:buClr>
              <a:buSzPts val="1733"/>
              <a:buFont typeface="Roboto"/>
              <a:buNone/>
              <a:defRPr b="1" sz="1733">
                <a:solidFill>
                  <a:srgbClr val="FFFFFF"/>
                </a:solidFill>
                <a:latin typeface="Roboto"/>
                <a:ea typeface="Roboto"/>
                <a:cs typeface="Roboto"/>
                <a:sym typeface="Roboto"/>
              </a:defRPr>
            </a:lvl5pPr>
            <a:lvl6pPr indent="0" lvl="5" marL="0" algn="ctr">
              <a:buClr>
                <a:srgbClr val="FFFFFF"/>
              </a:buClr>
              <a:buSzPts val="1733"/>
              <a:buFont typeface="Roboto"/>
              <a:buNone/>
              <a:defRPr b="1" sz="1733">
                <a:solidFill>
                  <a:srgbClr val="FFFFFF"/>
                </a:solidFill>
                <a:latin typeface="Roboto"/>
                <a:ea typeface="Roboto"/>
                <a:cs typeface="Roboto"/>
                <a:sym typeface="Roboto"/>
              </a:defRPr>
            </a:lvl6pPr>
            <a:lvl7pPr indent="0" lvl="6" marL="0" algn="ctr">
              <a:buClr>
                <a:srgbClr val="FFFFFF"/>
              </a:buClr>
              <a:buSzPts val="1733"/>
              <a:buFont typeface="Roboto"/>
              <a:buNone/>
              <a:defRPr b="1" sz="1733">
                <a:solidFill>
                  <a:srgbClr val="FFFFFF"/>
                </a:solidFill>
                <a:latin typeface="Roboto"/>
                <a:ea typeface="Roboto"/>
                <a:cs typeface="Roboto"/>
                <a:sym typeface="Roboto"/>
              </a:defRPr>
            </a:lvl7pPr>
            <a:lvl8pPr indent="0" lvl="7" marL="0" algn="ctr">
              <a:buClr>
                <a:srgbClr val="FFFFFF"/>
              </a:buClr>
              <a:buSzPts val="1733"/>
              <a:buFont typeface="Roboto"/>
              <a:buNone/>
              <a:defRPr b="1" sz="1733">
                <a:solidFill>
                  <a:srgbClr val="FFFFFF"/>
                </a:solidFill>
                <a:latin typeface="Roboto"/>
                <a:ea typeface="Roboto"/>
                <a:cs typeface="Roboto"/>
                <a:sym typeface="Roboto"/>
              </a:defRPr>
            </a:lvl8pPr>
            <a:lvl9pPr indent="0" lvl="8" marL="0" algn="ctr">
              <a:buClr>
                <a:srgbClr val="FFFFFF"/>
              </a:buClr>
              <a:buSzPts val="1733"/>
              <a:buFont typeface="Roboto"/>
              <a:buNone/>
              <a:defRPr b="1" sz="17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222222"/>
        </a:solidFill>
      </p:bgPr>
    </p:bg>
    <p:spTree>
      <p:nvGrpSpPr>
        <p:cNvPr id="188" name="Shape 188"/>
        <p:cNvGrpSpPr/>
        <p:nvPr/>
      </p:nvGrpSpPr>
      <p:grpSpPr>
        <a:xfrm>
          <a:off x="0" y="0"/>
          <a:ext cx="0" cy="0"/>
          <a:chOff x="0" y="0"/>
          <a:chExt cx="0" cy="0"/>
        </a:xfrm>
      </p:grpSpPr>
      <p:sp>
        <p:nvSpPr>
          <p:cNvPr id="189" name="Google Shape;189;gb0a5958369_1_746"/>
          <p:cNvSpPr/>
          <p:nvPr/>
        </p:nvSpPr>
        <p:spPr>
          <a:xfrm>
            <a:off x="-14700" y="-14700"/>
            <a:ext cx="12192000" cy="6858000"/>
          </a:xfrm>
          <a:prstGeom prst="rect">
            <a:avLst/>
          </a:prstGeom>
          <a:solidFill>
            <a:srgbClr val="222222">
              <a:alpha val="6431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 name="Google Shape;190;gb0a5958369_1_746"/>
          <p:cNvSpPr/>
          <p:nvPr/>
        </p:nvSpPr>
        <p:spPr>
          <a:xfrm>
            <a:off x="6781800" y="-50800"/>
            <a:ext cx="5486263" cy="6959426"/>
          </a:xfrm>
          <a:custGeom>
            <a:rect b="b" l="l" r="r" t="t"/>
            <a:pathLst>
              <a:path extrusionOk="0" h="208788" w="164592">
                <a:moveTo>
                  <a:pt x="0" y="1524"/>
                </a:moveTo>
                <a:lnTo>
                  <a:pt x="107442" y="208788"/>
                </a:lnTo>
                <a:lnTo>
                  <a:pt x="164592" y="208788"/>
                </a:lnTo>
                <a:lnTo>
                  <a:pt x="164592" y="0"/>
                </a:lnTo>
                <a:close/>
              </a:path>
            </a:pathLst>
          </a:custGeom>
          <a:solidFill>
            <a:schemeClr val="accent1"/>
          </a:solidFill>
          <a:ln>
            <a:noFill/>
          </a:ln>
        </p:spPr>
      </p:sp>
      <p:sp>
        <p:nvSpPr>
          <p:cNvPr id="191" name="Google Shape;191;gb0a5958369_1_746"/>
          <p:cNvSpPr/>
          <p:nvPr/>
        </p:nvSpPr>
        <p:spPr>
          <a:xfrm flipH="1">
            <a:off x="-558500" y="5859200"/>
            <a:ext cx="10896300" cy="998700"/>
          </a:xfrm>
          <a:prstGeom prst="parallelogram">
            <a:avLst>
              <a:gd fmla="val 51542" name="adj"/>
            </a:avLst>
          </a:prstGeom>
          <a:solidFill>
            <a:srgbClr val="FFFFFF">
              <a:alpha val="176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34343"/>
              </a:solidFill>
              <a:latin typeface="Arial"/>
              <a:ea typeface="Arial"/>
              <a:cs typeface="Arial"/>
              <a:sym typeface="Arial"/>
            </a:endParaRPr>
          </a:p>
        </p:txBody>
      </p:sp>
      <p:sp>
        <p:nvSpPr>
          <p:cNvPr id="192" name="Google Shape;192;gb0a5958369_1_746"/>
          <p:cNvSpPr/>
          <p:nvPr/>
        </p:nvSpPr>
        <p:spPr>
          <a:xfrm flipH="1">
            <a:off x="1371200" y="5555200"/>
            <a:ext cx="11159700" cy="303900"/>
          </a:xfrm>
          <a:prstGeom prst="parallelogram">
            <a:avLst>
              <a:gd fmla="val 51542" name="adj"/>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 name="Google Shape;193;gb0a5958369_1_746"/>
          <p:cNvSpPr txBox="1"/>
          <p:nvPr>
            <p:ph type="ctrTitle"/>
          </p:nvPr>
        </p:nvSpPr>
        <p:spPr>
          <a:xfrm>
            <a:off x="1371300" y="0"/>
            <a:ext cx="6984900" cy="53601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6900"/>
              <a:buNone/>
              <a:defRPr sz="6900"/>
            </a:lvl1pPr>
            <a:lvl2pPr lvl="1" rtl="0" algn="l">
              <a:lnSpc>
                <a:spcPct val="100000"/>
              </a:lnSpc>
              <a:spcBef>
                <a:spcPts val="0"/>
              </a:spcBef>
              <a:spcAft>
                <a:spcPts val="0"/>
              </a:spcAft>
              <a:buSzPts val="6900"/>
              <a:buNone/>
              <a:defRPr sz="6900"/>
            </a:lvl2pPr>
            <a:lvl3pPr lvl="2" rtl="0" algn="l">
              <a:lnSpc>
                <a:spcPct val="100000"/>
              </a:lnSpc>
              <a:spcBef>
                <a:spcPts val="0"/>
              </a:spcBef>
              <a:spcAft>
                <a:spcPts val="0"/>
              </a:spcAft>
              <a:buSzPts val="6900"/>
              <a:buNone/>
              <a:defRPr sz="6900"/>
            </a:lvl3pPr>
            <a:lvl4pPr lvl="3" rtl="0" algn="l">
              <a:lnSpc>
                <a:spcPct val="100000"/>
              </a:lnSpc>
              <a:spcBef>
                <a:spcPts val="0"/>
              </a:spcBef>
              <a:spcAft>
                <a:spcPts val="0"/>
              </a:spcAft>
              <a:buSzPts val="6900"/>
              <a:buNone/>
              <a:defRPr sz="6900"/>
            </a:lvl4pPr>
            <a:lvl5pPr lvl="4" rtl="0" algn="l">
              <a:lnSpc>
                <a:spcPct val="100000"/>
              </a:lnSpc>
              <a:spcBef>
                <a:spcPts val="0"/>
              </a:spcBef>
              <a:spcAft>
                <a:spcPts val="0"/>
              </a:spcAft>
              <a:buSzPts val="6900"/>
              <a:buNone/>
              <a:defRPr sz="6900"/>
            </a:lvl5pPr>
            <a:lvl6pPr lvl="5" rtl="0" algn="l">
              <a:lnSpc>
                <a:spcPct val="100000"/>
              </a:lnSpc>
              <a:spcBef>
                <a:spcPts val="0"/>
              </a:spcBef>
              <a:spcAft>
                <a:spcPts val="0"/>
              </a:spcAft>
              <a:buSzPts val="6900"/>
              <a:buNone/>
              <a:defRPr sz="6900"/>
            </a:lvl6pPr>
            <a:lvl7pPr lvl="6" rtl="0" algn="l">
              <a:lnSpc>
                <a:spcPct val="100000"/>
              </a:lnSpc>
              <a:spcBef>
                <a:spcPts val="0"/>
              </a:spcBef>
              <a:spcAft>
                <a:spcPts val="0"/>
              </a:spcAft>
              <a:buSzPts val="6900"/>
              <a:buNone/>
              <a:defRPr sz="6900"/>
            </a:lvl7pPr>
            <a:lvl8pPr lvl="7" rtl="0" algn="l">
              <a:lnSpc>
                <a:spcPct val="100000"/>
              </a:lnSpc>
              <a:spcBef>
                <a:spcPts val="0"/>
              </a:spcBef>
              <a:spcAft>
                <a:spcPts val="0"/>
              </a:spcAft>
              <a:buSzPts val="6900"/>
              <a:buNone/>
              <a:defRPr sz="6900"/>
            </a:lvl8pPr>
            <a:lvl9pPr lvl="8" rtl="0" algn="l">
              <a:lnSpc>
                <a:spcPct val="100000"/>
              </a:lnSpc>
              <a:spcBef>
                <a:spcPts val="0"/>
              </a:spcBef>
              <a:spcAft>
                <a:spcPts val="0"/>
              </a:spcAft>
              <a:buSzPts val="6900"/>
              <a:buNone/>
              <a:defRPr sz="69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94" name="Shape 194"/>
        <p:cNvGrpSpPr/>
        <p:nvPr/>
      </p:nvGrpSpPr>
      <p:grpSpPr>
        <a:xfrm>
          <a:off x="0" y="0"/>
          <a:ext cx="0" cy="0"/>
          <a:chOff x="0" y="0"/>
          <a:chExt cx="0" cy="0"/>
        </a:xfrm>
      </p:grpSpPr>
      <p:grpSp>
        <p:nvGrpSpPr>
          <p:cNvPr id="195" name="Google Shape;195;gb0a5958369_1_752"/>
          <p:cNvGrpSpPr/>
          <p:nvPr/>
        </p:nvGrpSpPr>
        <p:grpSpPr>
          <a:xfrm>
            <a:off x="-1204686" y="-50799"/>
            <a:ext cx="14032122" cy="6952693"/>
            <a:chOff x="-903537" y="-38100"/>
            <a:chExt cx="10524355" cy="5214650"/>
          </a:xfrm>
        </p:grpSpPr>
        <p:sp>
          <p:nvSpPr>
            <p:cNvPr id="196" name="Google Shape;196;gb0a5958369_1_752"/>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97" name="Google Shape;197;gb0a5958369_1_752"/>
            <p:cNvSpPr/>
            <p:nvPr/>
          </p:nvSpPr>
          <p:spPr>
            <a:xfrm flipH="1">
              <a:off x="-903537" y="-17561"/>
              <a:ext cx="1759200" cy="7491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 name="Google Shape;198;gb0a5958369_1_752"/>
            <p:cNvSpPr/>
            <p:nvPr/>
          </p:nvSpPr>
          <p:spPr>
            <a:xfrm flipH="1">
              <a:off x="472134" y="-9525"/>
              <a:ext cx="518400" cy="749100"/>
            </a:xfrm>
            <a:prstGeom prst="parallelogram">
              <a:avLst>
                <a:gd fmla="val 75009"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 name="Google Shape;199;gb0a5958369_1_752"/>
            <p:cNvSpPr/>
            <p:nvPr/>
          </p:nvSpPr>
          <p:spPr>
            <a:xfrm flipH="1">
              <a:off x="742953" y="272850"/>
              <a:ext cx="7505700" cy="7491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 name="Google Shape;200;gb0a5958369_1_752"/>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 name="Google Shape;201;gb0a5958369_1_752"/>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02" name="Google Shape;202;gb0a5958369_1_752"/>
          <p:cNvSpPr txBox="1"/>
          <p:nvPr>
            <p:ph type="title"/>
          </p:nvPr>
        </p:nvSpPr>
        <p:spPr>
          <a:xfrm>
            <a:off x="1468515" y="363800"/>
            <a:ext cx="10099200" cy="9987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3200"/>
              <a:buNone/>
              <a:defRPr b="0" sz="3200"/>
            </a:lvl1pPr>
            <a:lvl2pPr lvl="1" rtl="0" algn="l">
              <a:lnSpc>
                <a:spcPct val="100000"/>
              </a:lnSpc>
              <a:spcBef>
                <a:spcPts val="0"/>
              </a:spcBef>
              <a:spcAft>
                <a:spcPts val="0"/>
              </a:spcAft>
              <a:buSzPts val="3200"/>
              <a:buNone/>
              <a:defRPr b="0" sz="3200"/>
            </a:lvl2pPr>
            <a:lvl3pPr lvl="2" rtl="0" algn="l">
              <a:lnSpc>
                <a:spcPct val="100000"/>
              </a:lnSpc>
              <a:spcBef>
                <a:spcPts val="0"/>
              </a:spcBef>
              <a:spcAft>
                <a:spcPts val="0"/>
              </a:spcAft>
              <a:buSzPts val="3200"/>
              <a:buNone/>
              <a:defRPr b="0" sz="3200"/>
            </a:lvl3pPr>
            <a:lvl4pPr lvl="3" rtl="0" algn="l">
              <a:lnSpc>
                <a:spcPct val="100000"/>
              </a:lnSpc>
              <a:spcBef>
                <a:spcPts val="0"/>
              </a:spcBef>
              <a:spcAft>
                <a:spcPts val="0"/>
              </a:spcAft>
              <a:buSzPts val="3200"/>
              <a:buNone/>
              <a:defRPr b="0" sz="3200"/>
            </a:lvl4pPr>
            <a:lvl5pPr lvl="4" rtl="0" algn="l">
              <a:lnSpc>
                <a:spcPct val="100000"/>
              </a:lnSpc>
              <a:spcBef>
                <a:spcPts val="0"/>
              </a:spcBef>
              <a:spcAft>
                <a:spcPts val="0"/>
              </a:spcAft>
              <a:buSzPts val="3200"/>
              <a:buNone/>
              <a:defRPr b="0" sz="3200"/>
            </a:lvl5pPr>
            <a:lvl6pPr lvl="5" rtl="0" algn="l">
              <a:lnSpc>
                <a:spcPct val="100000"/>
              </a:lnSpc>
              <a:spcBef>
                <a:spcPts val="0"/>
              </a:spcBef>
              <a:spcAft>
                <a:spcPts val="0"/>
              </a:spcAft>
              <a:buSzPts val="3200"/>
              <a:buNone/>
              <a:defRPr b="0" sz="3200"/>
            </a:lvl6pPr>
            <a:lvl7pPr lvl="6" rtl="0" algn="l">
              <a:lnSpc>
                <a:spcPct val="100000"/>
              </a:lnSpc>
              <a:spcBef>
                <a:spcPts val="0"/>
              </a:spcBef>
              <a:spcAft>
                <a:spcPts val="0"/>
              </a:spcAft>
              <a:buSzPts val="3200"/>
              <a:buNone/>
              <a:defRPr b="0" sz="3200"/>
            </a:lvl7pPr>
            <a:lvl8pPr lvl="7" rtl="0" algn="l">
              <a:lnSpc>
                <a:spcPct val="100000"/>
              </a:lnSpc>
              <a:spcBef>
                <a:spcPts val="0"/>
              </a:spcBef>
              <a:spcAft>
                <a:spcPts val="0"/>
              </a:spcAft>
              <a:buSzPts val="3200"/>
              <a:buNone/>
              <a:defRPr b="0" sz="3200"/>
            </a:lvl8pPr>
            <a:lvl9pPr lvl="8" rtl="0" algn="l">
              <a:lnSpc>
                <a:spcPct val="100000"/>
              </a:lnSpc>
              <a:spcBef>
                <a:spcPts val="0"/>
              </a:spcBef>
              <a:spcAft>
                <a:spcPts val="0"/>
              </a:spcAft>
              <a:buSzPts val="3200"/>
              <a:buNone/>
              <a:defRPr b="0" sz="3200"/>
            </a:lvl9pPr>
          </a:lstStyle>
          <a:p/>
        </p:txBody>
      </p:sp>
      <p:sp>
        <p:nvSpPr>
          <p:cNvPr id="203" name="Google Shape;203;gb0a5958369_1_752"/>
          <p:cNvSpPr txBox="1"/>
          <p:nvPr>
            <p:ph idx="1" type="body"/>
          </p:nvPr>
        </p:nvSpPr>
        <p:spPr>
          <a:xfrm>
            <a:off x="1468500" y="1748733"/>
            <a:ext cx="4909200" cy="4717200"/>
          </a:xfrm>
          <a:prstGeom prst="rect">
            <a:avLst/>
          </a:prstGeom>
          <a:noFill/>
          <a:ln>
            <a:noFill/>
          </a:ln>
        </p:spPr>
        <p:txBody>
          <a:bodyPr anchorCtr="0" anchor="t" bIns="121900" lIns="121900" spcFirstLastPara="1" rIns="121900" wrap="square" tIns="121900">
            <a:noAutofit/>
          </a:bodyPr>
          <a:lstStyle>
            <a:lvl1pPr indent="-450850" lvl="0" marL="457200" rtl="0" algn="l">
              <a:lnSpc>
                <a:spcPct val="100000"/>
              </a:lnSpc>
              <a:spcBef>
                <a:spcPts val="800"/>
              </a:spcBef>
              <a:spcAft>
                <a:spcPts val="0"/>
              </a:spcAft>
              <a:buSzPts val="3500"/>
              <a:buChar char="▸"/>
              <a:defRPr sz="3500"/>
            </a:lvl1pPr>
            <a:lvl2pPr indent="-450850" lvl="1" marL="914400" rtl="0" algn="l">
              <a:lnSpc>
                <a:spcPct val="100000"/>
              </a:lnSpc>
              <a:spcBef>
                <a:spcPts val="0"/>
              </a:spcBef>
              <a:spcAft>
                <a:spcPts val="0"/>
              </a:spcAft>
              <a:buSzPts val="3500"/>
              <a:buChar char="▹"/>
              <a:defRPr sz="3500"/>
            </a:lvl2pPr>
            <a:lvl3pPr indent="-450850" lvl="2" marL="1371600" rtl="0" algn="l">
              <a:lnSpc>
                <a:spcPct val="100000"/>
              </a:lnSpc>
              <a:spcBef>
                <a:spcPts val="0"/>
              </a:spcBef>
              <a:spcAft>
                <a:spcPts val="0"/>
              </a:spcAft>
              <a:buSzPts val="3500"/>
              <a:buChar char="▹"/>
              <a:defRPr sz="3500"/>
            </a:lvl3pPr>
            <a:lvl4pPr indent="-450850" lvl="3" marL="1828800" rtl="0" algn="l">
              <a:lnSpc>
                <a:spcPct val="100000"/>
              </a:lnSpc>
              <a:spcBef>
                <a:spcPts val="0"/>
              </a:spcBef>
              <a:spcAft>
                <a:spcPts val="0"/>
              </a:spcAft>
              <a:buSzPts val="3500"/>
              <a:buChar char="▹"/>
              <a:defRPr sz="3500"/>
            </a:lvl4pPr>
            <a:lvl5pPr indent="-450850" lvl="4" marL="2286000" rtl="0" algn="l">
              <a:lnSpc>
                <a:spcPct val="100000"/>
              </a:lnSpc>
              <a:spcBef>
                <a:spcPts val="0"/>
              </a:spcBef>
              <a:spcAft>
                <a:spcPts val="0"/>
              </a:spcAft>
              <a:buSzPts val="3500"/>
              <a:buChar char="▹"/>
              <a:defRPr sz="3500"/>
            </a:lvl5pPr>
            <a:lvl6pPr indent="-450850" lvl="5" marL="2743200" rtl="0" algn="l">
              <a:lnSpc>
                <a:spcPct val="100000"/>
              </a:lnSpc>
              <a:spcBef>
                <a:spcPts val="0"/>
              </a:spcBef>
              <a:spcAft>
                <a:spcPts val="0"/>
              </a:spcAft>
              <a:buSzPts val="3500"/>
              <a:buChar char="▹"/>
              <a:defRPr sz="3500"/>
            </a:lvl6pPr>
            <a:lvl7pPr indent="-450850" lvl="6" marL="3200400" rtl="0" algn="l">
              <a:lnSpc>
                <a:spcPct val="100000"/>
              </a:lnSpc>
              <a:spcBef>
                <a:spcPts val="0"/>
              </a:spcBef>
              <a:spcAft>
                <a:spcPts val="0"/>
              </a:spcAft>
              <a:buSzPts val="3500"/>
              <a:buChar char="▹"/>
              <a:defRPr sz="3500"/>
            </a:lvl7pPr>
            <a:lvl8pPr indent="-450850" lvl="7" marL="3657600" rtl="0" algn="l">
              <a:lnSpc>
                <a:spcPct val="100000"/>
              </a:lnSpc>
              <a:spcBef>
                <a:spcPts val="0"/>
              </a:spcBef>
              <a:spcAft>
                <a:spcPts val="0"/>
              </a:spcAft>
              <a:buSzPts val="3500"/>
              <a:buChar char="▹"/>
              <a:defRPr sz="3500"/>
            </a:lvl8pPr>
            <a:lvl9pPr indent="-450850" lvl="8" marL="4114800" rtl="0" algn="l">
              <a:lnSpc>
                <a:spcPct val="100000"/>
              </a:lnSpc>
              <a:spcBef>
                <a:spcPts val="0"/>
              </a:spcBef>
              <a:spcAft>
                <a:spcPts val="0"/>
              </a:spcAft>
              <a:buSzPts val="3500"/>
              <a:buChar char="▹"/>
              <a:defRPr sz="3500"/>
            </a:lvl9pPr>
          </a:lstStyle>
          <a:p/>
        </p:txBody>
      </p:sp>
      <p:sp>
        <p:nvSpPr>
          <p:cNvPr id="204" name="Google Shape;204;gb0a5958369_1_752"/>
          <p:cNvSpPr txBox="1"/>
          <p:nvPr>
            <p:ph idx="2" type="body"/>
          </p:nvPr>
        </p:nvSpPr>
        <p:spPr>
          <a:xfrm>
            <a:off x="6673265" y="1748733"/>
            <a:ext cx="4909200" cy="4717200"/>
          </a:xfrm>
          <a:prstGeom prst="rect">
            <a:avLst/>
          </a:prstGeom>
          <a:noFill/>
          <a:ln>
            <a:noFill/>
          </a:ln>
        </p:spPr>
        <p:txBody>
          <a:bodyPr anchorCtr="0" anchor="t" bIns="121900" lIns="121900" spcFirstLastPara="1" rIns="121900" wrap="square" tIns="121900">
            <a:noAutofit/>
          </a:bodyPr>
          <a:lstStyle>
            <a:lvl1pPr indent="-450850" lvl="0" marL="457200" rtl="0" algn="l">
              <a:lnSpc>
                <a:spcPct val="100000"/>
              </a:lnSpc>
              <a:spcBef>
                <a:spcPts val="800"/>
              </a:spcBef>
              <a:spcAft>
                <a:spcPts val="0"/>
              </a:spcAft>
              <a:buSzPts val="3500"/>
              <a:buChar char="▸"/>
              <a:defRPr sz="3500"/>
            </a:lvl1pPr>
            <a:lvl2pPr indent="-450850" lvl="1" marL="914400" rtl="0" algn="l">
              <a:lnSpc>
                <a:spcPct val="100000"/>
              </a:lnSpc>
              <a:spcBef>
                <a:spcPts val="0"/>
              </a:spcBef>
              <a:spcAft>
                <a:spcPts val="0"/>
              </a:spcAft>
              <a:buSzPts val="3500"/>
              <a:buChar char="▹"/>
              <a:defRPr sz="3500"/>
            </a:lvl2pPr>
            <a:lvl3pPr indent="-450850" lvl="2" marL="1371600" rtl="0" algn="l">
              <a:lnSpc>
                <a:spcPct val="100000"/>
              </a:lnSpc>
              <a:spcBef>
                <a:spcPts val="0"/>
              </a:spcBef>
              <a:spcAft>
                <a:spcPts val="0"/>
              </a:spcAft>
              <a:buSzPts val="3500"/>
              <a:buChar char="▹"/>
              <a:defRPr sz="3500"/>
            </a:lvl3pPr>
            <a:lvl4pPr indent="-450850" lvl="3" marL="1828800" rtl="0" algn="l">
              <a:lnSpc>
                <a:spcPct val="100000"/>
              </a:lnSpc>
              <a:spcBef>
                <a:spcPts val="0"/>
              </a:spcBef>
              <a:spcAft>
                <a:spcPts val="0"/>
              </a:spcAft>
              <a:buSzPts val="3500"/>
              <a:buChar char="▹"/>
              <a:defRPr sz="3500"/>
            </a:lvl4pPr>
            <a:lvl5pPr indent="-450850" lvl="4" marL="2286000" rtl="0" algn="l">
              <a:lnSpc>
                <a:spcPct val="100000"/>
              </a:lnSpc>
              <a:spcBef>
                <a:spcPts val="0"/>
              </a:spcBef>
              <a:spcAft>
                <a:spcPts val="0"/>
              </a:spcAft>
              <a:buSzPts val="3500"/>
              <a:buChar char="▹"/>
              <a:defRPr sz="3500"/>
            </a:lvl5pPr>
            <a:lvl6pPr indent="-450850" lvl="5" marL="2743200" rtl="0" algn="l">
              <a:lnSpc>
                <a:spcPct val="100000"/>
              </a:lnSpc>
              <a:spcBef>
                <a:spcPts val="0"/>
              </a:spcBef>
              <a:spcAft>
                <a:spcPts val="0"/>
              </a:spcAft>
              <a:buSzPts val="3500"/>
              <a:buChar char="▹"/>
              <a:defRPr sz="3500"/>
            </a:lvl6pPr>
            <a:lvl7pPr indent="-450850" lvl="6" marL="3200400" rtl="0" algn="l">
              <a:lnSpc>
                <a:spcPct val="100000"/>
              </a:lnSpc>
              <a:spcBef>
                <a:spcPts val="0"/>
              </a:spcBef>
              <a:spcAft>
                <a:spcPts val="0"/>
              </a:spcAft>
              <a:buSzPts val="3500"/>
              <a:buChar char="▹"/>
              <a:defRPr sz="3500"/>
            </a:lvl7pPr>
            <a:lvl8pPr indent="-450850" lvl="7" marL="3657600" rtl="0" algn="l">
              <a:lnSpc>
                <a:spcPct val="100000"/>
              </a:lnSpc>
              <a:spcBef>
                <a:spcPts val="0"/>
              </a:spcBef>
              <a:spcAft>
                <a:spcPts val="0"/>
              </a:spcAft>
              <a:buSzPts val="3500"/>
              <a:buChar char="▹"/>
              <a:defRPr sz="3500"/>
            </a:lvl8pPr>
            <a:lvl9pPr indent="-450850" lvl="8" marL="4114800" rtl="0" algn="l">
              <a:lnSpc>
                <a:spcPct val="100000"/>
              </a:lnSpc>
              <a:spcBef>
                <a:spcPts val="0"/>
              </a:spcBef>
              <a:spcAft>
                <a:spcPts val="0"/>
              </a:spcAft>
              <a:buSzPts val="3500"/>
              <a:buChar char="▹"/>
              <a:defRPr sz="3500"/>
            </a:lvl9pPr>
          </a:lstStyle>
          <a:p/>
        </p:txBody>
      </p:sp>
      <p:sp>
        <p:nvSpPr>
          <p:cNvPr id="205" name="Google Shape;205;gb0a5958369_1_752"/>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p:cSld name="BLANK_1">
    <p:bg>
      <p:bgPr>
        <a:solidFill>
          <a:schemeClr val="dk1"/>
        </a:solidFill>
      </p:bgPr>
    </p:bg>
    <p:spTree>
      <p:nvGrpSpPr>
        <p:cNvPr id="206" name="Shape 206"/>
        <p:cNvGrpSpPr/>
        <p:nvPr/>
      </p:nvGrpSpPr>
      <p:grpSpPr>
        <a:xfrm>
          <a:off x="0" y="0"/>
          <a:ext cx="0" cy="0"/>
          <a:chOff x="0" y="0"/>
          <a:chExt cx="0" cy="0"/>
        </a:xfrm>
      </p:grpSpPr>
      <p:sp>
        <p:nvSpPr>
          <p:cNvPr id="207" name="Google Shape;207;gb0a5958369_1_764"/>
          <p:cNvSpPr/>
          <p:nvPr/>
        </p:nvSpPr>
        <p:spPr>
          <a:xfrm>
            <a:off x="-73433" y="-50800"/>
            <a:ext cx="4416723" cy="6952693"/>
          </a:xfrm>
          <a:custGeom>
            <a:rect b="b" l="l" r="r" t="t"/>
            <a:pathLst>
              <a:path extrusionOk="0" h="208586" w="132505">
                <a:moveTo>
                  <a:pt x="132505" y="207264"/>
                </a:moveTo>
                <a:lnTo>
                  <a:pt x="25063" y="0"/>
                </a:lnTo>
                <a:lnTo>
                  <a:pt x="0" y="202"/>
                </a:lnTo>
                <a:lnTo>
                  <a:pt x="1322" y="208586"/>
                </a:lnTo>
                <a:close/>
              </a:path>
            </a:pathLst>
          </a:custGeom>
          <a:solidFill>
            <a:schemeClr val="accent3"/>
          </a:solidFill>
          <a:ln>
            <a:noFill/>
          </a:ln>
        </p:spPr>
      </p:sp>
      <p:sp>
        <p:nvSpPr>
          <p:cNvPr id="208" name="Google Shape;208;gb0a5958369_1_764"/>
          <p:cNvSpPr/>
          <p:nvPr/>
        </p:nvSpPr>
        <p:spPr>
          <a:xfrm flipH="1">
            <a:off x="-1204816" y="-23415"/>
            <a:ext cx="2345700" cy="9987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 name="Google Shape;209;gb0a5958369_1_764"/>
          <p:cNvSpPr/>
          <p:nvPr/>
        </p:nvSpPr>
        <p:spPr>
          <a:xfrm flipH="1">
            <a:off x="629512" y="-12700"/>
            <a:ext cx="691200" cy="998700"/>
          </a:xfrm>
          <a:prstGeom prst="parallelogram">
            <a:avLst>
              <a:gd fmla="val 75009" name="adj"/>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 name="Google Shape;210;gb0a5958369_1_764"/>
          <p:cNvSpPr/>
          <p:nvPr/>
        </p:nvSpPr>
        <p:spPr>
          <a:xfrm flipH="1">
            <a:off x="1320400" y="6567800"/>
            <a:ext cx="11159700" cy="3039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 name="Google Shape;211;gb0a5958369_1_764"/>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212" name="Shape 212"/>
        <p:cNvGrpSpPr/>
        <p:nvPr/>
      </p:nvGrpSpPr>
      <p:grpSpPr>
        <a:xfrm>
          <a:off x="0" y="0"/>
          <a:ext cx="0" cy="0"/>
          <a:chOff x="0" y="0"/>
          <a:chExt cx="0" cy="0"/>
        </a:xfrm>
      </p:grpSpPr>
      <p:sp>
        <p:nvSpPr>
          <p:cNvPr id="213" name="Google Shape;213;gb0a5958369_1_770"/>
          <p:cNvSpPr/>
          <p:nvPr/>
        </p:nvSpPr>
        <p:spPr>
          <a:xfrm>
            <a:off x="6781800" y="-50800"/>
            <a:ext cx="5486263" cy="6959426"/>
          </a:xfrm>
          <a:custGeom>
            <a:rect b="b" l="l" r="r" t="t"/>
            <a:pathLst>
              <a:path extrusionOk="0" h="208788" w="164592">
                <a:moveTo>
                  <a:pt x="0" y="1524"/>
                </a:moveTo>
                <a:lnTo>
                  <a:pt x="107442" y="208788"/>
                </a:lnTo>
                <a:lnTo>
                  <a:pt x="164592" y="208788"/>
                </a:lnTo>
                <a:lnTo>
                  <a:pt x="164592" y="0"/>
                </a:lnTo>
                <a:close/>
              </a:path>
            </a:pathLst>
          </a:custGeom>
          <a:solidFill>
            <a:srgbClr val="FFFFFF">
              <a:alpha val="17650"/>
            </a:srgbClr>
          </a:solidFill>
          <a:ln>
            <a:noFill/>
          </a:ln>
        </p:spPr>
      </p:sp>
      <p:sp>
        <p:nvSpPr>
          <p:cNvPr id="214" name="Google Shape;214;gb0a5958369_1_770"/>
          <p:cNvSpPr/>
          <p:nvPr/>
        </p:nvSpPr>
        <p:spPr>
          <a:xfrm flipH="1">
            <a:off x="-558500" y="5859200"/>
            <a:ext cx="10896300" cy="998700"/>
          </a:xfrm>
          <a:prstGeom prst="parallelogram">
            <a:avLst>
              <a:gd fmla="val 51542" name="adj"/>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34343"/>
              </a:solidFill>
              <a:latin typeface="Arial"/>
              <a:ea typeface="Arial"/>
              <a:cs typeface="Arial"/>
              <a:sym typeface="Arial"/>
            </a:endParaRPr>
          </a:p>
        </p:txBody>
      </p:sp>
      <p:sp>
        <p:nvSpPr>
          <p:cNvPr id="215" name="Google Shape;215;gb0a5958369_1_770"/>
          <p:cNvSpPr/>
          <p:nvPr/>
        </p:nvSpPr>
        <p:spPr>
          <a:xfrm flipH="1">
            <a:off x="1371200" y="5555200"/>
            <a:ext cx="11159700" cy="3039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6" name="Google Shape;216;gb0a5958369_1_770"/>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6400"/>
              <a:buNone/>
              <a:defRPr sz="6400"/>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217" name="Google Shape;217;gb0a5958369_1_770"/>
          <p:cNvSpPr txBox="1"/>
          <p:nvPr>
            <p:ph idx="1" type="subTitle"/>
          </p:nvPr>
        </p:nvSpPr>
        <p:spPr>
          <a:xfrm>
            <a:off x="1371300" y="4599533"/>
            <a:ext cx="6960000" cy="7599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rgbClr val="222222"/>
              </a:buClr>
              <a:buSzPts val="3200"/>
              <a:buNone/>
              <a:defRPr sz="3200"/>
            </a:lvl1pPr>
            <a:lvl2pPr lvl="1" rtl="0" algn="l">
              <a:lnSpc>
                <a:spcPct val="100000"/>
              </a:lnSpc>
              <a:spcBef>
                <a:spcPts val="0"/>
              </a:spcBef>
              <a:spcAft>
                <a:spcPts val="0"/>
              </a:spcAft>
              <a:buClr>
                <a:srgbClr val="222222"/>
              </a:buClr>
              <a:buSzPts val="3200"/>
              <a:buNone/>
              <a:defRPr/>
            </a:lvl2pPr>
            <a:lvl3pPr lvl="2" rtl="0" algn="l">
              <a:lnSpc>
                <a:spcPct val="100000"/>
              </a:lnSpc>
              <a:spcBef>
                <a:spcPts val="0"/>
              </a:spcBef>
              <a:spcAft>
                <a:spcPts val="0"/>
              </a:spcAft>
              <a:buClr>
                <a:srgbClr val="222222"/>
              </a:buClr>
              <a:buSzPts val="3200"/>
              <a:buNone/>
              <a:defRPr/>
            </a:lvl3pPr>
            <a:lvl4pPr lvl="3" rtl="0" algn="l">
              <a:lnSpc>
                <a:spcPct val="100000"/>
              </a:lnSpc>
              <a:spcBef>
                <a:spcPts val="0"/>
              </a:spcBef>
              <a:spcAft>
                <a:spcPts val="0"/>
              </a:spcAft>
              <a:buClr>
                <a:srgbClr val="222222"/>
              </a:buClr>
              <a:buSzPts val="3200"/>
              <a:buNone/>
              <a:defRPr sz="3200"/>
            </a:lvl4pPr>
            <a:lvl5pPr lvl="4" rtl="0" algn="l">
              <a:lnSpc>
                <a:spcPct val="100000"/>
              </a:lnSpc>
              <a:spcBef>
                <a:spcPts val="0"/>
              </a:spcBef>
              <a:spcAft>
                <a:spcPts val="0"/>
              </a:spcAft>
              <a:buClr>
                <a:srgbClr val="222222"/>
              </a:buClr>
              <a:buSzPts val="3200"/>
              <a:buNone/>
              <a:defRPr sz="3200"/>
            </a:lvl5pPr>
            <a:lvl6pPr lvl="5" rtl="0" algn="l">
              <a:lnSpc>
                <a:spcPct val="100000"/>
              </a:lnSpc>
              <a:spcBef>
                <a:spcPts val="0"/>
              </a:spcBef>
              <a:spcAft>
                <a:spcPts val="0"/>
              </a:spcAft>
              <a:buClr>
                <a:srgbClr val="222222"/>
              </a:buClr>
              <a:buSzPts val="3200"/>
              <a:buNone/>
              <a:defRPr sz="3200"/>
            </a:lvl6pPr>
            <a:lvl7pPr lvl="6" rtl="0" algn="l">
              <a:lnSpc>
                <a:spcPct val="100000"/>
              </a:lnSpc>
              <a:spcBef>
                <a:spcPts val="0"/>
              </a:spcBef>
              <a:spcAft>
                <a:spcPts val="0"/>
              </a:spcAft>
              <a:buClr>
                <a:srgbClr val="222222"/>
              </a:buClr>
              <a:buSzPts val="3200"/>
              <a:buNone/>
              <a:defRPr sz="3200"/>
            </a:lvl7pPr>
            <a:lvl8pPr lvl="7" rtl="0" algn="l">
              <a:lnSpc>
                <a:spcPct val="100000"/>
              </a:lnSpc>
              <a:spcBef>
                <a:spcPts val="0"/>
              </a:spcBef>
              <a:spcAft>
                <a:spcPts val="0"/>
              </a:spcAft>
              <a:buClr>
                <a:srgbClr val="222222"/>
              </a:buClr>
              <a:buSzPts val="3200"/>
              <a:buNone/>
              <a:defRPr sz="3200"/>
            </a:lvl8pPr>
            <a:lvl9pPr lvl="8" rtl="0" algn="l">
              <a:lnSpc>
                <a:spcPct val="100000"/>
              </a:lnSpc>
              <a:spcBef>
                <a:spcPts val="0"/>
              </a:spcBef>
              <a:spcAft>
                <a:spcPts val="0"/>
              </a:spcAft>
              <a:buClr>
                <a:srgbClr val="222222"/>
              </a:buClr>
              <a:buSzPts val="3200"/>
              <a:buNone/>
              <a:defRPr sz="3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8" name="Shape 218"/>
        <p:cNvGrpSpPr/>
        <p:nvPr/>
      </p:nvGrpSpPr>
      <p:grpSpPr>
        <a:xfrm>
          <a:off x="0" y="0"/>
          <a:ext cx="0" cy="0"/>
          <a:chOff x="0" y="0"/>
          <a:chExt cx="0" cy="0"/>
        </a:xfrm>
      </p:grpSpPr>
      <p:sp>
        <p:nvSpPr>
          <p:cNvPr id="219" name="Google Shape;219;gb0a5958369_1_776"/>
          <p:cNvSpPr/>
          <p:nvPr/>
        </p:nvSpPr>
        <p:spPr>
          <a:xfrm>
            <a:off x="-58733" y="-50800"/>
            <a:ext cx="5519595" cy="6923327"/>
          </a:xfrm>
          <a:custGeom>
            <a:rect b="b" l="l" r="r" t="t"/>
            <a:pathLst>
              <a:path extrusionOk="0" h="207705" w="165592">
                <a:moveTo>
                  <a:pt x="165592" y="207264"/>
                </a:moveTo>
                <a:lnTo>
                  <a:pt x="58150" y="0"/>
                </a:lnTo>
                <a:lnTo>
                  <a:pt x="0" y="643"/>
                </a:lnTo>
                <a:lnTo>
                  <a:pt x="881" y="207705"/>
                </a:lnTo>
                <a:close/>
              </a:path>
            </a:pathLst>
          </a:custGeom>
          <a:solidFill>
            <a:schemeClr val="lt2"/>
          </a:solidFill>
          <a:ln>
            <a:noFill/>
          </a:ln>
        </p:spPr>
      </p:sp>
      <p:sp>
        <p:nvSpPr>
          <p:cNvPr id="220" name="Google Shape;220;gb0a5958369_1_776"/>
          <p:cNvSpPr/>
          <p:nvPr/>
        </p:nvSpPr>
        <p:spPr>
          <a:xfrm flipH="1">
            <a:off x="-863567" y="-19667"/>
            <a:ext cx="3309300" cy="9987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 name="Google Shape;221;gb0a5958369_1_776"/>
          <p:cNvSpPr txBox="1"/>
          <p:nvPr>
            <p:ph idx="1" type="body"/>
          </p:nvPr>
        </p:nvSpPr>
        <p:spPr>
          <a:xfrm>
            <a:off x="1320500" y="1362600"/>
            <a:ext cx="9790800" cy="4496700"/>
          </a:xfrm>
          <a:prstGeom prst="rect">
            <a:avLst/>
          </a:prstGeom>
          <a:noFill/>
          <a:ln>
            <a:noFill/>
          </a:ln>
        </p:spPr>
        <p:txBody>
          <a:bodyPr anchorCtr="0" anchor="ctr" bIns="121900" lIns="121900" spcFirstLastPara="1" rIns="121900" wrap="square" tIns="121900">
            <a:noAutofit/>
          </a:bodyPr>
          <a:lstStyle>
            <a:lvl1pPr indent="-533400" lvl="0" marL="457200" rtl="0" algn="l">
              <a:lnSpc>
                <a:spcPct val="100000"/>
              </a:lnSpc>
              <a:spcBef>
                <a:spcPts val="800"/>
              </a:spcBef>
              <a:spcAft>
                <a:spcPts val="0"/>
              </a:spcAft>
              <a:buSzPts val="4800"/>
              <a:buChar char="▸"/>
              <a:defRPr i="1" sz="4800"/>
            </a:lvl1pPr>
            <a:lvl2pPr indent="-533400" lvl="1" marL="914400" rtl="0" algn="l">
              <a:lnSpc>
                <a:spcPct val="100000"/>
              </a:lnSpc>
              <a:spcBef>
                <a:spcPts val="0"/>
              </a:spcBef>
              <a:spcAft>
                <a:spcPts val="0"/>
              </a:spcAft>
              <a:buSzPts val="4800"/>
              <a:buChar char="▹"/>
              <a:defRPr i="1" sz="4800"/>
            </a:lvl2pPr>
            <a:lvl3pPr indent="-533400" lvl="2" marL="1371600" rtl="0" algn="l">
              <a:lnSpc>
                <a:spcPct val="100000"/>
              </a:lnSpc>
              <a:spcBef>
                <a:spcPts val="0"/>
              </a:spcBef>
              <a:spcAft>
                <a:spcPts val="0"/>
              </a:spcAft>
              <a:buSzPts val="4800"/>
              <a:buChar char="▹"/>
              <a:defRPr i="1" sz="4800"/>
            </a:lvl3pPr>
            <a:lvl4pPr indent="-533400" lvl="3" marL="1828800" rtl="0" algn="l">
              <a:lnSpc>
                <a:spcPct val="100000"/>
              </a:lnSpc>
              <a:spcBef>
                <a:spcPts val="0"/>
              </a:spcBef>
              <a:spcAft>
                <a:spcPts val="0"/>
              </a:spcAft>
              <a:buSzPts val="4800"/>
              <a:buChar char="▹"/>
              <a:defRPr i="1" sz="4800"/>
            </a:lvl4pPr>
            <a:lvl5pPr indent="-533400" lvl="4" marL="2286000" rtl="0" algn="l">
              <a:lnSpc>
                <a:spcPct val="100000"/>
              </a:lnSpc>
              <a:spcBef>
                <a:spcPts val="0"/>
              </a:spcBef>
              <a:spcAft>
                <a:spcPts val="0"/>
              </a:spcAft>
              <a:buSzPts val="4800"/>
              <a:buChar char="▹"/>
              <a:defRPr i="1" sz="4800"/>
            </a:lvl5pPr>
            <a:lvl6pPr indent="-533400" lvl="5" marL="2743200" rtl="0" algn="l">
              <a:lnSpc>
                <a:spcPct val="100000"/>
              </a:lnSpc>
              <a:spcBef>
                <a:spcPts val="0"/>
              </a:spcBef>
              <a:spcAft>
                <a:spcPts val="0"/>
              </a:spcAft>
              <a:buSzPts val="4800"/>
              <a:buChar char="▹"/>
              <a:defRPr i="1" sz="4800"/>
            </a:lvl6pPr>
            <a:lvl7pPr indent="-533400" lvl="6" marL="3200400" rtl="0" algn="l">
              <a:lnSpc>
                <a:spcPct val="100000"/>
              </a:lnSpc>
              <a:spcBef>
                <a:spcPts val="0"/>
              </a:spcBef>
              <a:spcAft>
                <a:spcPts val="0"/>
              </a:spcAft>
              <a:buSzPts val="4800"/>
              <a:buChar char="▹"/>
              <a:defRPr i="1" sz="4800"/>
            </a:lvl7pPr>
            <a:lvl8pPr indent="-533400" lvl="7" marL="3657600" rtl="0" algn="l">
              <a:lnSpc>
                <a:spcPct val="100000"/>
              </a:lnSpc>
              <a:spcBef>
                <a:spcPts val="0"/>
              </a:spcBef>
              <a:spcAft>
                <a:spcPts val="0"/>
              </a:spcAft>
              <a:buSzPts val="4800"/>
              <a:buChar char="▹"/>
              <a:defRPr i="1" sz="4800"/>
            </a:lvl8pPr>
            <a:lvl9pPr indent="-533400" lvl="8" marL="4114800" rtl="0" algn="l">
              <a:lnSpc>
                <a:spcPct val="100000"/>
              </a:lnSpc>
              <a:spcBef>
                <a:spcPts val="0"/>
              </a:spcBef>
              <a:spcAft>
                <a:spcPts val="0"/>
              </a:spcAft>
              <a:buSzPts val="4800"/>
              <a:buChar char="▹"/>
              <a:defRPr i="1" sz="4800"/>
            </a:lvl9pPr>
          </a:lstStyle>
          <a:p/>
        </p:txBody>
      </p:sp>
      <p:sp>
        <p:nvSpPr>
          <p:cNvPr id="222" name="Google Shape;222;gb0a5958369_1_776"/>
          <p:cNvSpPr txBox="1"/>
          <p:nvPr/>
        </p:nvSpPr>
        <p:spPr>
          <a:xfrm>
            <a:off x="-161533" y="-362467"/>
            <a:ext cx="2607600" cy="871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0"/>
              <a:buFont typeface="Arial"/>
              <a:buNone/>
            </a:pPr>
            <a:r>
              <a:rPr b="0" i="0" lang="en" sz="20000" u="none" cap="none" strike="noStrike">
                <a:solidFill>
                  <a:srgbClr val="FFFFFF"/>
                </a:solidFill>
                <a:latin typeface="Dosis"/>
                <a:ea typeface="Dosis"/>
                <a:cs typeface="Dosis"/>
                <a:sym typeface="Dosis"/>
              </a:rPr>
              <a:t>“</a:t>
            </a:r>
            <a:endParaRPr b="0" i="0" sz="20000" u="none" cap="none" strike="noStrike">
              <a:solidFill>
                <a:srgbClr val="FFFFFF"/>
              </a:solidFill>
              <a:latin typeface="Dosis"/>
              <a:ea typeface="Dosis"/>
              <a:cs typeface="Dosis"/>
              <a:sym typeface="Dosis"/>
            </a:endParaRPr>
          </a:p>
        </p:txBody>
      </p:sp>
      <p:sp>
        <p:nvSpPr>
          <p:cNvPr id="223" name="Google Shape;223;gb0a5958369_1_776"/>
          <p:cNvSpPr/>
          <p:nvPr/>
        </p:nvSpPr>
        <p:spPr>
          <a:xfrm flipH="1">
            <a:off x="1921163" y="-19667"/>
            <a:ext cx="994500" cy="9987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 name="Google Shape;224;gb0a5958369_1_776"/>
          <p:cNvSpPr/>
          <p:nvPr/>
        </p:nvSpPr>
        <p:spPr>
          <a:xfrm flipH="1">
            <a:off x="9276299" y="5859533"/>
            <a:ext cx="3525300" cy="9987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 name="Google Shape;225;gb0a5958369_1_776"/>
          <p:cNvSpPr txBox="1"/>
          <p:nvPr/>
        </p:nvSpPr>
        <p:spPr>
          <a:xfrm>
            <a:off x="9276633" y="5516733"/>
            <a:ext cx="2915100" cy="871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0"/>
              <a:buFont typeface="Arial"/>
              <a:buNone/>
            </a:pPr>
            <a:r>
              <a:rPr b="0" i="0" lang="en" sz="20000" u="none" cap="none" strike="noStrike">
                <a:solidFill>
                  <a:srgbClr val="FFFFFF"/>
                </a:solidFill>
                <a:latin typeface="Dosis"/>
                <a:ea typeface="Dosis"/>
                <a:cs typeface="Dosis"/>
                <a:sym typeface="Dosis"/>
              </a:rPr>
              <a:t>”</a:t>
            </a:r>
            <a:endParaRPr b="0" i="0" sz="20000" u="none" cap="none" strike="noStrike">
              <a:solidFill>
                <a:srgbClr val="FFFFFF"/>
              </a:solidFill>
              <a:latin typeface="Dosis"/>
              <a:ea typeface="Dosis"/>
              <a:cs typeface="Dosis"/>
              <a:sym typeface="Dosis"/>
            </a:endParaRPr>
          </a:p>
        </p:txBody>
      </p:sp>
      <p:sp>
        <p:nvSpPr>
          <p:cNvPr id="226" name="Google Shape;226;gb0a5958369_1_776"/>
          <p:cNvSpPr/>
          <p:nvPr/>
        </p:nvSpPr>
        <p:spPr>
          <a:xfrm flipH="1">
            <a:off x="8835296" y="5859533"/>
            <a:ext cx="994500" cy="9987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7" name="Shape 227"/>
        <p:cNvGrpSpPr/>
        <p:nvPr/>
      </p:nvGrpSpPr>
      <p:grpSpPr>
        <a:xfrm>
          <a:off x="0" y="0"/>
          <a:ext cx="0" cy="0"/>
          <a:chOff x="0" y="0"/>
          <a:chExt cx="0" cy="0"/>
        </a:xfrm>
      </p:grpSpPr>
      <p:grpSp>
        <p:nvGrpSpPr>
          <p:cNvPr id="228" name="Google Shape;228;gb0a5958369_1_785"/>
          <p:cNvGrpSpPr/>
          <p:nvPr/>
        </p:nvGrpSpPr>
        <p:grpSpPr>
          <a:xfrm>
            <a:off x="-1204686" y="-50799"/>
            <a:ext cx="14032122" cy="6952693"/>
            <a:chOff x="-903537" y="-38100"/>
            <a:chExt cx="10524355" cy="5214650"/>
          </a:xfrm>
        </p:grpSpPr>
        <p:sp>
          <p:nvSpPr>
            <p:cNvPr id="229" name="Google Shape;229;gb0a5958369_1_785"/>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230" name="Google Shape;230;gb0a5958369_1_785"/>
            <p:cNvSpPr/>
            <p:nvPr/>
          </p:nvSpPr>
          <p:spPr>
            <a:xfrm flipH="1">
              <a:off x="-903537" y="-17561"/>
              <a:ext cx="1759200" cy="7491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 name="Google Shape;231;gb0a5958369_1_785"/>
            <p:cNvSpPr/>
            <p:nvPr/>
          </p:nvSpPr>
          <p:spPr>
            <a:xfrm flipH="1">
              <a:off x="472134" y="-9525"/>
              <a:ext cx="518400" cy="749100"/>
            </a:xfrm>
            <a:prstGeom prst="parallelogram">
              <a:avLst>
                <a:gd fmla="val 75009"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 name="Google Shape;232;gb0a5958369_1_785"/>
            <p:cNvSpPr/>
            <p:nvPr/>
          </p:nvSpPr>
          <p:spPr>
            <a:xfrm flipH="1">
              <a:off x="742953" y="272850"/>
              <a:ext cx="7505700" cy="7491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 name="Google Shape;233;gb0a5958369_1_785"/>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 name="Google Shape;234;gb0a5958369_1_785"/>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35" name="Google Shape;235;gb0a5958369_1_785"/>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36" name="Google Shape;236;gb0a5958369_1_785"/>
          <p:cNvSpPr txBox="1"/>
          <p:nvPr>
            <p:ph idx="1" type="body"/>
          </p:nvPr>
        </p:nvSpPr>
        <p:spPr>
          <a:xfrm>
            <a:off x="1473200" y="1703500"/>
            <a:ext cx="10109100" cy="4864500"/>
          </a:xfrm>
          <a:prstGeom prst="rect">
            <a:avLst/>
          </a:prstGeom>
          <a:noFill/>
          <a:ln>
            <a:noFill/>
          </a:ln>
        </p:spPr>
        <p:txBody>
          <a:bodyPr anchorCtr="0" anchor="t" bIns="121900" lIns="121900" spcFirstLastPara="1" rIns="121900" wrap="square" tIns="121900">
            <a:noAutofit/>
          </a:bodyPr>
          <a:lstStyle>
            <a:lvl1pPr indent="-482600" lvl="0" marL="457200" rtl="0" algn="l">
              <a:lnSpc>
                <a:spcPct val="100000"/>
              </a:lnSpc>
              <a:spcBef>
                <a:spcPts val="800"/>
              </a:spcBef>
              <a:spcAft>
                <a:spcPts val="0"/>
              </a:spcAft>
              <a:buSzPts val="4000"/>
              <a:buChar char="▸"/>
              <a:defRPr/>
            </a:lvl1pPr>
            <a:lvl2pPr indent="-431800" lvl="1" marL="914400" rtl="0" algn="l">
              <a:lnSpc>
                <a:spcPct val="100000"/>
              </a:lnSpc>
              <a:spcBef>
                <a:spcPts val="0"/>
              </a:spcBef>
              <a:spcAft>
                <a:spcPts val="0"/>
              </a:spcAft>
              <a:buSzPts val="3200"/>
              <a:buChar char="▹"/>
              <a:defRPr/>
            </a:lvl2pPr>
            <a:lvl3pPr indent="-431800" lvl="2" marL="1371600" rtl="0" algn="l">
              <a:lnSpc>
                <a:spcPct val="100000"/>
              </a:lnSpc>
              <a:spcBef>
                <a:spcPts val="0"/>
              </a:spcBef>
              <a:spcAft>
                <a:spcPts val="0"/>
              </a:spcAft>
              <a:buSzPts val="3200"/>
              <a:buChar char="▹"/>
              <a:defRPr/>
            </a:lvl3pPr>
            <a:lvl4pPr indent="-381000" lvl="3" marL="1828800" rtl="0" algn="l">
              <a:lnSpc>
                <a:spcPct val="100000"/>
              </a:lnSpc>
              <a:spcBef>
                <a:spcPts val="0"/>
              </a:spcBef>
              <a:spcAft>
                <a:spcPts val="0"/>
              </a:spcAft>
              <a:buSzPts val="2400"/>
              <a:buChar char="▹"/>
              <a:defRPr/>
            </a:lvl4pPr>
            <a:lvl5pPr indent="-381000" lvl="4" marL="2286000" rtl="0" algn="l">
              <a:lnSpc>
                <a:spcPct val="100000"/>
              </a:lnSpc>
              <a:spcBef>
                <a:spcPts val="0"/>
              </a:spcBef>
              <a:spcAft>
                <a:spcPts val="0"/>
              </a:spcAft>
              <a:buSzPts val="2400"/>
              <a:buChar char="▹"/>
              <a:defRPr/>
            </a:lvl5pPr>
            <a:lvl6pPr indent="-381000" lvl="5" marL="2743200" rtl="0" algn="l">
              <a:lnSpc>
                <a:spcPct val="100000"/>
              </a:lnSpc>
              <a:spcBef>
                <a:spcPts val="0"/>
              </a:spcBef>
              <a:spcAft>
                <a:spcPts val="0"/>
              </a:spcAft>
              <a:buSzPts val="2400"/>
              <a:buChar char="▹"/>
              <a:defRPr/>
            </a:lvl6pPr>
            <a:lvl7pPr indent="-381000" lvl="6" marL="3200400" rtl="0" algn="l">
              <a:lnSpc>
                <a:spcPct val="100000"/>
              </a:lnSpc>
              <a:spcBef>
                <a:spcPts val="0"/>
              </a:spcBef>
              <a:spcAft>
                <a:spcPts val="0"/>
              </a:spcAft>
              <a:buSzPts val="2400"/>
              <a:buChar char="▹"/>
              <a:defRPr/>
            </a:lvl7pPr>
            <a:lvl8pPr indent="-381000" lvl="7" marL="3657600" rtl="0" algn="l">
              <a:lnSpc>
                <a:spcPct val="100000"/>
              </a:lnSpc>
              <a:spcBef>
                <a:spcPts val="0"/>
              </a:spcBef>
              <a:spcAft>
                <a:spcPts val="0"/>
              </a:spcAft>
              <a:buSzPts val="2400"/>
              <a:buChar char="▹"/>
              <a:defRPr/>
            </a:lvl8pPr>
            <a:lvl9pPr indent="-381000" lvl="8" marL="4114800" rtl="0" algn="l">
              <a:lnSpc>
                <a:spcPct val="100000"/>
              </a:lnSpc>
              <a:spcBef>
                <a:spcPts val="0"/>
              </a:spcBef>
              <a:spcAft>
                <a:spcPts val="0"/>
              </a:spcAft>
              <a:buSzPts val="2400"/>
              <a:buChar char="▹"/>
              <a:defRPr/>
            </a:lvl9pPr>
          </a:lstStyle>
          <a:p/>
        </p:txBody>
      </p:sp>
      <p:sp>
        <p:nvSpPr>
          <p:cNvPr id="237" name="Google Shape;237;gb0a5958369_1_785"/>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 name="Shape 238"/>
        <p:cNvGrpSpPr/>
        <p:nvPr/>
      </p:nvGrpSpPr>
      <p:grpSpPr>
        <a:xfrm>
          <a:off x="0" y="0"/>
          <a:ext cx="0" cy="0"/>
          <a:chOff x="0" y="0"/>
          <a:chExt cx="0" cy="0"/>
        </a:xfrm>
      </p:grpSpPr>
      <p:sp>
        <p:nvSpPr>
          <p:cNvPr id="239" name="Google Shape;239;gb0a5958369_1_796"/>
          <p:cNvSpPr/>
          <p:nvPr/>
        </p:nvSpPr>
        <p:spPr>
          <a:xfrm>
            <a:off x="-73433" y="-50800"/>
            <a:ext cx="4416723" cy="6952693"/>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240" name="Google Shape;240;gb0a5958369_1_796"/>
          <p:cNvSpPr/>
          <p:nvPr/>
        </p:nvSpPr>
        <p:spPr>
          <a:xfrm flipH="1">
            <a:off x="-1204816" y="-23415"/>
            <a:ext cx="2345700" cy="9987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 name="Google Shape;241;gb0a5958369_1_796"/>
          <p:cNvSpPr/>
          <p:nvPr/>
        </p:nvSpPr>
        <p:spPr>
          <a:xfrm flipH="1">
            <a:off x="629512" y="-12700"/>
            <a:ext cx="691200" cy="998700"/>
          </a:xfrm>
          <a:prstGeom prst="parallelogram">
            <a:avLst>
              <a:gd fmla="val 75009"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 name="Google Shape;242;gb0a5958369_1_796"/>
          <p:cNvSpPr/>
          <p:nvPr/>
        </p:nvSpPr>
        <p:spPr>
          <a:xfrm flipH="1">
            <a:off x="1320400" y="6567800"/>
            <a:ext cx="11159700" cy="3039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 name="Google Shape;243;gb0a5958369_1_796"/>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7" name="Shape 27"/>
        <p:cNvGrpSpPr/>
        <p:nvPr/>
      </p:nvGrpSpPr>
      <p:grpSpPr>
        <a:xfrm>
          <a:off x="0" y="0"/>
          <a:ext cx="0" cy="0"/>
          <a:chOff x="0" y="0"/>
          <a:chExt cx="0" cy="0"/>
        </a:xfrm>
      </p:grpSpPr>
      <p:sp>
        <p:nvSpPr>
          <p:cNvPr id="28" name="Google Shape;28;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44" name="Shape 244"/>
        <p:cNvGrpSpPr/>
        <p:nvPr/>
      </p:nvGrpSpPr>
      <p:grpSpPr>
        <a:xfrm>
          <a:off x="0" y="0"/>
          <a:ext cx="0" cy="0"/>
          <a:chOff x="0" y="0"/>
          <a:chExt cx="0" cy="0"/>
        </a:xfrm>
      </p:grpSpPr>
      <p:grpSp>
        <p:nvGrpSpPr>
          <p:cNvPr id="245" name="Google Shape;245;gb0a5958369_1_802"/>
          <p:cNvGrpSpPr/>
          <p:nvPr/>
        </p:nvGrpSpPr>
        <p:grpSpPr>
          <a:xfrm>
            <a:off x="-1204686" y="-50799"/>
            <a:ext cx="14032122" cy="6952693"/>
            <a:chOff x="-903537" y="-38100"/>
            <a:chExt cx="10524355" cy="5214650"/>
          </a:xfrm>
        </p:grpSpPr>
        <p:sp>
          <p:nvSpPr>
            <p:cNvPr id="246" name="Google Shape;246;gb0a5958369_1_802"/>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247" name="Google Shape;247;gb0a5958369_1_802"/>
            <p:cNvSpPr/>
            <p:nvPr/>
          </p:nvSpPr>
          <p:spPr>
            <a:xfrm flipH="1">
              <a:off x="-903537" y="-17561"/>
              <a:ext cx="1759200" cy="7491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 name="Google Shape;248;gb0a5958369_1_802"/>
            <p:cNvSpPr/>
            <p:nvPr/>
          </p:nvSpPr>
          <p:spPr>
            <a:xfrm flipH="1">
              <a:off x="472134" y="-9525"/>
              <a:ext cx="518400" cy="749100"/>
            </a:xfrm>
            <a:prstGeom prst="parallelogram">
              <a:avLst>
                <a:gd fmla="val 75009"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 name="Google Shape;249;gb0a5958369_1_802"/>
            <p:cNvSpPr/>
            <p:nvPr/>
          </p:nvSpPr>
          <p:spPr>
            <a:xfrm flipH="1">
              <a:off x="742953" y="272850"/>
              <a:ext cx="7505700" cy="7491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 name="Google Shape;250;gb0a5958369_1_802"/>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 name="Google Shape;251;gb0a5958369_1_802"/>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52" name="Google Shape;252;gb0a5958369_1_802"/>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53" name="Google Shape;253;gb0a5958369_1_802"/>
          <p:cNvSpPr txBox="1"/>
          <p:nvPr>
            <p:ph idx="1" type="body"/>
          </p:nvPr>
        </p:nvSpPr>
        <p:spPr>
          <a:xfrm>
            <a:off x="1473200" y="1632467"/>
            <a:ext cx="3230700" cy="4731900"/>
          </a:xfrm>
          <a:prstGeom prst="rect">
            <a:avLst/>
          </a:prstGeom>
          <a:noFill/>
          <a:ln>
            <a:noFill/>
          </a:ln>
        </p:spPr>
        <p:txBody>
          <a:bodyPr anchorCtr="0" anchor="t" bIns="121900" lIns="121900" spcFirstLastPara="1" rIns="121900" wrap="square" tIns="121900">
            <a:noAutofit/>
          </a:bodyPr>
          <a:lstStyle>
            <a:lvl1pPr indent="-400050" lvl="0" marL="457200" rtl="0" algn="l">
              <a:lnSpc>
                <a:spcPct val="100000"/>
              </a:lnSpc>
              <a:spcBef>
                <a:spcPts val="800"/>
              </a:spcBef>
              <a:spcAft>
                <a:spcPts val="0"/>
              </a:spcAft>
              <a:buSzPts val="2700"/>
              <a:buChar char="▸"/>
              <a:defRPr sz="2700"/>
            </a:lvl1pPr>
            <a:lvl2pPr indent="-400050" lvl="1" marL="914400" rtl="0" algn="l">
              <a:lnSpc>
                <a:spcPct val="100000"/>
              </a:lnSpc>
              <a:spcBef>
                <a:spcPts val="0"/>
              </a:spcBef>
              <a:spcAft>
                <a:spcPts val="0"/>
              </a:spcAft>
              <a:buSzPts val="2700"/>
              <a:buChar char="▹"/>
              <a:defRPr sz="2700"/>
            </a:lvl2pPr>
            <a:lvl3pPr indent="-400050" lvl="2" marL="1371600" rtl="0" algn="l">
              <a:lnSpc>
                <a:spcPct val="100000"/>
              </a:lnSpc>
              <a:spcBef>
                <a:spcPts val="0"/>
              </a:spcBef>
              <a:spcAft>
                <a:spcPts val="0"/>
              </a:spcAft>
              <a:buSzPts val="2700"/>
              <a:buChar char="▹"/>
              <a:defRPr sz="2700"/>
            </a:lvl3pPr>
            <a:lvl4pPr indent="-400050" lvl="3" marL="1828800" rtl="0" algn="l">
              <a:lnSpc>
                <a:spcPct val="100000"/>
              </a:lnSpc>
              <a:spcBef>
                <a:spcPts val="0"/>
              </a:spcBef>
              <a:spcAft>
                <a:spcPts val="0"/>
              </a:spcAft>
              <a:buSzPts val="2700"/>
              <a:buChar char="▹"/>
              <a:defRPr sz="2700"/>
            </a:lvl4pPr>
            <a:lvl5pPr indent="-400050" lvl="4" marL="2286000" rtl="0" algn="l">
              <a:lnSpc>
                <a:spcPct val="100000"/>
              </a:lnSpc>
              <a:spcBef>
                <a:spcPts val="0"/>
              </a:spcBef>
              <a:spcAft>
                <a:spcPts val="0"/>
              </a:spcAft>
              <a:buSzPts val="2700"/>
              <a:buChar char="▹"/>
              <a:defRPr sz="2700"/>
            </a:lvl5pPr>
            <a:lvl6pPr indent="-400050" lvl="5" marL="2743200" rtl="0" algn="l">
              <a:lnSpc>
                <a:spcPct val="100000"/>
              </a:lnSpc>
              <a:spcBef>
                <a:spcPts val="0"/>
              </a:spcBef>
              <a:spcAft>
                <a:spcPts val="0"/>
              </a:spcAft>
              <a:buSzPts val="2700"/>
              <a:buChar char="▹"/>
              <a:defRPr sz="2700"/>
            </a:lvl6pPr>
            <a:lvl7pPr indent="-400050" lvl="6" marL="3200400" rtl="0" algn="l">
              <a:lnSpc>
                <a:spcPct val="100000"/>
              </a:lnSpc>
              <a:spcBef>
                <a:spcPts val="0"/>
              </a:spcBef>
              <a:spcAft>
                <a:spcPts val="0"/>
              </a:spcAft>
              <a:buSzPts val="2700"/>
              <a:buChar char="▹"/>
              <a:defRPr sz="2700"/>
            </a:lvl7pPr>
            <a:lvl8pPr indent="-400050" lvl="7" marL="3657600" rtl="0" algn="l">
              <a:lnSpc>
                <a:spcPct val="100000"/>
              </a:lnSpc>
              <a:spcBef>
                <a:spcPts val="0"/>
              </a:spcBef>
              <a:spcAft>
                <a:spcPts val="0"/>
              </a:spcAft>
              <a:buSzPts val="2700"/>
              <a:buChar char="▹"/>
              <a:defRPr sz="2700"/>
            </a:lvl8pPr>
            <a:lvl9pPr indent="-400050" lvl="8" marL="4114800" rtl="0" algn="l">
              <a:lnSpc>
                <a:spcPct val="100000"/>
              </a:lnSpc>
              <a:spcBef>
                <a:spcPts val="0"/>
              </a:spcBef>
              <a:spcAft>
                <a:spcPts val="0"/>
              </a:spcAft>
              <a:buSzPts val="2700"/>
              <a:buChar char="▹"/>
              <a:defRPr sz="2700"/>
            </a:lvl9pPr>
          </a:lstStyle>
          <a:p/>
        </p:txBody>
      </p:sp>
      <p:sp>
        <p:nvSpPr>
          <p:cNvPr id="254" name="Google Shape;254;gb0a5958369_1_802"/>
          <p:cNvSpPr txBox="1"/>
          <p:nvPr>
            <p:ph idx="2" type="body"/>
          </p:nvPr>
        </p:nvSpPr>
        <p:spPr>
          <a:xfrm>
            <a:off x="4869585" y="1632467"/>
            <a:ext cx="3230700" cy="4731900"/>
          </a:xfrm>
          <a:prstGeom prst="rect">
            <a:avLst/>
          </a:prstGeom>
          <a:noFill/>
          <a:ln>
            <a:noFill/>
          </a:ln>
        </p:spPr>
        <p:txBody>
          <a:bodyPr anchorCtr="0" anchor="t" bIns="121900" lIns="121900" spcFirstLastPara="1" rIns="121900" wrap="square" tIns="121900">
            <a:noAutofit/>
          </a:bodyPr>
          <a:lstStyle>
            <a:lvl1pPr indent="-400050" lvl="0" marL="457200" rtl="0" algn="l">
              <a:lnSpc>
                <a:spcPct val="100000"/>
              </a:lnSpc>
              <a:spcBef>
                <a:spcPts val="800"/>
              </a:spcBef>
              <a:spcAft>
                <a:spcPts val="0"/>
              </a:spcAft>
              <a:buSzPts val="2700"/>
              <a:buChar char="▸"/>
              <a:defRPr sz="2700"/>
            </a:lvl1pPr>
            <a:lvl2pPr indent="-400050" lvl="1" marL="914400" rtl="0" algn="l">
              <a:lnSpc>
                <a:spcPct val="100000"/>
              </a:lnSpc>
              <a:spcBef>
                <a:spcPts val="0"/>
              </a:spcBef>
              <a:spcAft>
                <a:spcPts val="0"/>
              </a:spcAft>
              <a:buSzPts val="2700"/>
              <a:buChar char="▹"/>
              <a:defRPr sz="2700"/>
            </a:lvl2pPr>
            <a:lvl3pPr indent="-400050" lvl="2" marL="1371600" rtl="0" algn="l">
              <a:lnSpc>
                <a:spcPct val="100000"/>
              </a:lnSpc>
              <a:spcBef>
                <a:spcPts val="0"/>
              </a:spcBef>
              <a:spcAft>
                <a:spcPts val="0"/>
              </a:spcAft>
              <a:buSzPts val="2700"/>
              <a:buChar char="▹"/>
              <a:defRPr sz="2700"/>
            </a:lvl3pPr>
            <a:lvl4pPr indent="-400050" lvl="3" marL="1828800" rtl="0" algn="l">
              <a:lnSpc>
                <a:spcPct val="100000"/>
              </a:lnSpc>
              <a:spcBef>
                <a:spcPts val="0"/>
              </a:spcBef>
              <a:spcAft>
                <a:spcPts val="0"/>
              </a:spcAft>
              <a:buSzPts val="2700"/>
              <a:buChar char="▹"/>
              <a:defRPr sz="2700"/>
            </a:lvl4pPr>
            <a:lvl5pPr indent="-400050" lvl="4" marL="2286000" rtl="0" algn="l">
              <a:lnSpc>
                <a:spcPct val="100000"/>
              </a:lnSpc>
              <a:spcBef>
                <a:spcPts val="0"/>
              </a:spcBef>
              <a:spcAft>
                <a:spcPts val="0"/>
              </a:spcAft>
              <a:buSzPts val="2700"/>
              <a:buChar char="▹"/>
              <a:defRPr sz="2700"/>
            </a:lvl5pPr>
            <a:lvl6pPr indent="-400050" lvl="5" marL="2743200" rtl="0" algn="l">
              <a:lnSpc>
                <a:spcPct val="100000"/>
              </a:lnSpc>
              <a:spcBef>
                <a:spcPts val="0"/>
              </a:spcBef>
              <a:spcAft>
                <a:spcPts val="0"/>
              </a:spcAft>
              <a:buSzPts val="2700"/>
              <a:buChar char="▹"/>
              <a:defRPr sz="2700"/>
            </a:lvl6pPr>
            <a:lvl7pPr indent="-400050" lvl="6" marL="3200400" rtl="0" algn="l">
              <a:lnSpc>
                <a:spcPct val="100000"/>
              </a:lnSpc>
              <a:spcBef>
                <a:spcPts val="0"/>
              </a:spcBef>
              <a:spcAft>
                <a:spcPts val="0"/>
              </a:spcAft>
              <a:buSzPts val="2700"/>
              <a:buChar char="▹"/>
              <a:defRPr sz="2700"/>
            </a:lvl7pPr>
            <a:lvl8pPr indent="-400050" lvl="7" marL="3657600" rtl="0" algn="l">
              <a:lnSpc>
                <a:spcPct val="100000"/>
              </a:lnSpc>
              <a:spcBef>
                <a:spcPts val="0"/>
              </a:spcBef>
              <a:spcAft>
                <a:spcPts val="0"/>
              </a:spcAft>
              <a:buSzPts val="2700"/>
              <a:buChar char="▹"/>
              <a:defRPr sz="2700"/>
            </a:lvl8pPr>
            <a:lvl9pPr indent="-400050" lvl="8" marL="4114800" rtl="0" algn="l">
              <a:lnSpc>
                <a:spcPct val="100000"/>
              </a:lnSpc>
              <a:spcBef>
                <a:spcPts val="0"/>
              </a:spcBef>
              <a:spcAft>
                <a:spcPts val="0"/>
              </a:spcAft>
              <a:buSzPts val="2700"/>
              <a:buChar char="▹"/>
              <a:defRPr sz="2700"/>
            </a:lvl9pPr>
          </a:lstStyle>
          <a:p/>
        </p:txBody>
      </p:sp>
      <p:sp>
        <p:nvSpPr>
          <p:cNvPr id="255" name="Google Shape;255;gb0a5958369_1_802"/>
          <p:cNvSpPr txBox="1"/>
          <p:nvPr>
            <p:ph idx="3" type="body"/>
          </p:nvPr>
        </p:nvSpPr>
        <p:spPr>
          <a:xfrm>
            <a:off x="8265971" y="1632467"/>
            <a:ext cx="3230700" cy="4731900"/>
          </a:xfrm>
          <a:prstGeom prst="rect">
            <a:avLst/>
          </a:prstGeom>
          <a:noFill/>
          <a:ln>
            <a:noFill/>
          </a:ln>
        </p:spPr>
        <p:txBody>
          <a:bodyPr anchorCtr="0" anchor="t" bIns="121900" lIns="121900" spcFirstLastPara="1" rIns="121900" wrap="square" tIns="121900">
            <a:noAutofit/>
          </a:bodyPr>
          <a:lstStyle>
            <a:lvl1pPr indent="-400050" lvl="0" marL="457200" rtl="0" algn="l">
              <a:lnSpc>
                <a:spcPct val="100000"/>
              </a:lnSpc>
              <a:spcBef>
                <a:spcPts val="800"/>
              </a:spcBef>
              <a:spcAft>
                <a:spcPts val="0"/>
              </a:spcAft>
              <a:buSzPts val="2700"/>
              <a:buChar char="▸"/>
              <a:defRPr sz="2700"/>
            </a:lvl1pPr>
            <a:lvl2pPr indent="-400050" lvl="1" marL="914400" rtl="0" algn="l">
              <a:lnSpc>
                <a:spcPct val="100000"/>
              </a:lnSpc>
              <a:spcBef>
                <a:spcPts val="0"/>
              </a:spcBef>
              <a:spcAft>
                <a:spcPts val="0"/>
              </a:spcAft>
              <a:buSzPts val="2700"/>
              <a:buChar char="▹"/>
              <a:defRPr sz="2700"/>
            </a:lvl2pPr>
            <a:lvl3pPr indent="-400050" lvl="2" marL="1371600" rtl="0" algn="l">
              <a:lnSpc>
                <a:spcPct val="100000"/>
              </a:lnSpc>
              <a:spcBef>
                <a:spcPts val="0"/>
              </a:spcBef>
              <a:spcAft>
                <a:spcPts val="0"/>
              </a:spcAft>
              <a:buSzPts val="2700"/>
              <a:buChar char="▹"/>
              <a:defRPr sz="2700"/>
            </a:lvl3pPr>
            <a:lvl4pPr indent="-400050" lvl="3" marL="1828800" rtl="0" algn="l">
              <a:lnSpc>
                <a:spcPct val="100000"/>
              </a:lnSpc>
              <a:spcBef>
                <a:spcPts val="0"/>
              </a:spcBef>
              <a:spcAft>
                <a:spcPts val="0"/>
              </a:spcAft>
              <a:buSzPts val="2700"/>
              <a:buChar char="▹"/>
              <a:defRPr sz="2700"/>
            </a:lvl4pPr>
            <a:lvl5pPr indent="-400050" lvl="4" marL="2286000" rtl="0" algn="l">
              <a:lnSpc>
                <a:spcPct val="100000"/>
              </a:lnSpc>
              <a:spcBef>
                <a:spcPts val="0"/>
              </a:spcBef>
              <a:spcAft>
                <a:spcPts val="0"/>
              </a:spcAft>
              <a:buSzPts val="2700"/>
              <a:buChar char="▹"/>
              <a:defRPr sz="2700"/>
            </a:lvl5pPr>
            <a:lvl6pPr indent="-400050" lvl="5" marL="2743200" rtl="0" algn="l">
              <a:lnSpc>
                <a:spcPct val="100000"/>
              </a:lnSpc>
              <a:spcBef>
                <a:spcPts val="0"/>
              </a:spcBef>
              <a:spcAft>
                <a:spcPts val="0"/>
              </a:spcAft>
              <a:buSzPts val="2700"/>
              <a:buChar char="▹"/>
              <a:defRPr sz="2700"/>
            </a:lvl6pPr>
            <a:lvl7pPr indent="-400050" lvl="6" marL="3200400" rtl="0" algn="l">
              <a:lnSpc>
                <a:spcPct val="100000"/>
              </a:lnSpc>
              <a:spcBef>
                <a:spcPts val="0"/>
              </a:spcBef>
              <a:spcAft>
                <a:spcPts val="0"/>
              </a:spcAft>
              <a:buSzPts val="2700"/>
              <a:buChar char="▹"/>
              <a:defRPr sz="2700"/>
            </a:lvl7pPr>
            <a:lvl8pPr indent="-400050" lvl="7" marL="3657600" rtl="0" algn="l">
              <a:lnSpc>
                <a:spcPct val="100000"/>
              </a:lnSpc>
              <a:spcBef>
                <a:spcPts val="0"/>
              </a:spcBef>
              <a:spcAft>
                <a:spcPts val="0"/>
              </a:spcAft>
              <a:buSzPts val="2700"/>
              <a:buChar char="▹"/>
              <a:defRPr sz="2700"/>
            </a:lvl8pPr>
            <a:lvl9pPr indent="-400050" lvl="8" marL="4114800" rtl="0" algn="l">
              <a:lnSpc>
                <a:spcPct val="100000"/>
              </a:lnSpc>
              <a:spcBef>
                <a:spcPts val="0"/>
              </a:spcBef>
              <a:spcAft>
                <a:spcPts val="0"/>
              </a:spcAft>
              <a:buSzPts val="2700"/>
              <a:buChar char="▹"/>
              <a:defRPr sz="2700"/>
            </a:lvl9pPr>
          </a:lstStyle>
          <a:p/>
        </p:txBody>
      </p:sp>
      <p:sp>
        <p:nvSpPr>
          <p:cNvPr id="256" name="Google Shape;256;gb0a5958369_1_802"/>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
    <p:spTree>
      <p:nvGrpSpPr>
        <p:cNvPr id="257" name="Shape 257"/>
        <p:cNvGrpSpPr/>
        <p:nvPr/>
      </p:nvGrpSpPr>
      <p:grpSpPr>
        <a:xfrm>
          <a:off x="0" y="0"/>
          <a:ext cx="0" cy="0"/>
          <a:chOff x="0" y="0"/>
          <a:chExt cx="0" cy="0"/>
        </a:xfrm>
      </p:grpSpPr>
      <p:sp>
        <p:nvSpPr>
          <p:cNvPr id="258" name="Google Shape;258;gb0a5958369_1_815"/>
          <p:cNvSpPr/>
          <p:nvPr/>
        </p:nvSpPr>
        <p:spPr>
          <a:xfrm>
            <a:off x="-73433" y="-50800"/>
            <a:ext cx="4416723" cy="6952693"/>
          </a:xfrm>
          <a:custGeom>
            <a:rect b="b" l="l" r="r" t="t"/>
            <a:pathLst>
              <a:path extrusionOk="0" h="208586" w="132505">
                <a:moveTo>
                  <a:pt x="132505" y="207264"/>
                </a:moveTo>
                <a:lnTo>
                  <a:pt x="25063" y="0"/>
                </a:lnTo>
                <a:lnTo>
                  <a:pt x="0" y="202"/>
                </a:lnTo>
                <a:lnTo>
                  <a:pt x="1322" y="208586"/>
                </a:lnTo>
                <a:close/>
              </a:path>
            </a:pathLst>
          </a:custGeom>
          <a:solidFill>
            <a:srgbClr val="FFFFFF">
              <a:alpha val="17650"/>
            </a:srgbClr>
          </a:solidFill>
          <a:ln>
            <a:noFill/>
          </a:ln>
        </p:spPr>
      </p:sp>
      <p:sp>
        <p:nvSpPr>
          <p:cNvPr id="259" name="Google Shape;259;gb0a5958369_1_815"/>
          <p:cNvSpPr/>
          <p:nvPr/>
        </p:nvSpPr>
        <p:spPr>
          <a:xfrm flipH="1">
            <a:off x="-1204816" y="-23415"/>
            <a:ext cx="2345700" cy="9987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 name="Google Shape;260;gb0a5958369_1_815"/>
          <p:cNvSpPr/>
          <p:nvPr/>
        </p:nvSpPr>
        <p:spPr>
          <a:xfrm flipH="1">
            <a:off x="629512" y="-12700"/>
            <a:ext cx="691200" cy="998700"/>
          </a:xfrm>
          <a:prstGeom prst="parallelogram">
            <a:avLst>
              <a:gd fmla="val 75009"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 name="Google Shape;261;gb0a5958369_1_815"/>
          <p:cNvSpPr/>
          <p:nvPr/>
        </p:nvSpPr>
        <p:spPr>
          <a:xfrm flipH="1">
            <a:off x="990504" y="363800"/>
            <a:ext cx="10007700" cy="998700"/>
          </a:xfrm>
          <a:prstGeom prst="parallelogram">
            <a:avLst>
              <a:gd fmla="val 51542" name="adj"/>
            </a:avLst>
          </a:prstGeom>
          <a:solidFill>
            <a:srgbClr val="222222">
              <a:alpha val="6431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 name="Google Shape;262;gb0a5958369_1_815"/>
          <p:cNvSpPr/>
          <p:nvPr/>
        </p:nvSpPr>
        <p:spPr>
          <a:xfrm flipH="1">
            <a:off x="10482057" y="363800"/>
            <a:ext cx="2345700" cy="9987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3" name="Google Shape;263;gb0a5958369_1_815"/>
          <p:cNvSpPr/>
          <p:nvPr/>
        </p:nvSpPr>
        <p:spPr>
          <a:xfrm flipH="1">
            <a:off x="1320400" y="6567800"/>
            <a:ext cx="11159700" cy="3039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 name="Google Shape;264;gb0a5958369_1_815"/>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65" name="Google Shape;265;gb0a5958369_1_815"/>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6" name="Shape 266"/>
        <p:cNvGrpSpPr/>
        <p:nvPr/>
      </p:nvGrpSpPr>
      <p:grpSpPr>
        <a:xfrm>
          <a:off x="0" y="0"/>
          <a:ext cx="0" cy="0"/>
          <a:chOff x="0" y="0"/>
          <a:chExt cx="0" cy="0"/>
        </a:xfrm>
      </p:grpSpPr>
      <p:grpSp>
        <p:nvGrpSpPr>
          <p:cNvPr id="267" name="Google Shape;267;gb0a5958369_1_824"/>
          <p:cNvGrpSpPr/>
          <p:nvPr/>
        </p:nvGrpSpPr>
        <p:grpSpPr>
          <a:xfrm>
            <a:off x="-1204686" y="-50799"/>
            <a:ext cx="14032122" cy="6952693"/>
            <a:chOff x="-903537" y="-38100"/>
            <a:chExt cx="10524355" cy="5214650"/>
          </a:xfrm>
        </p:grpSpPr>
        <p:sp>
          <p:nvSpPr>
            <p:cNvPr id="268" name="Google Shape;268;gb0a5958369_1_824"/>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269" name="Google Shape;269;gb0a5958369_1_824"/>
            <p:cNvSpPr/>
            <p:nvPr/>
          </p:nvSpPr>
          <p:spPr>
            <a:xfrm flipH="1">
              <a:off x="-903537" y="-17561"/>
              <a:ext cx="1759200" cy="7491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 name="Google Shape;270;gb0a5958369_1_824"/>
            <p:cNvSpPr/>
            <p:nvPr/>
          </p:nvSpPr>
          <p:spPr>
            <a:xfrm flipH="1">
              <a:off x="472134" y="-9525"/>
              <a:ext cx="518400" cy="749100"/>
            </a:xfrm>
            <a:prstGeom prst="parallelogram">
              <a:avLst>
                <a:gd fmla="val 75009"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 name="Google Shape;271;gb0a5958369_1_824"/>
            <p:cNvSpPr/>
            <p:nvPr/>
          </p:nvSpPr>
          <p:spPr>
            <a:xfrm flipH="1">
              <a:off x="742953" y="272850"/>
              <a:ext cx="7505700" cy="7491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 name="Google Shape;272;gb0a5958369_1_824"/>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 name="Google Shape;273;gb0a5958369_1_824"/>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74" name="Google Shape;274;gb0a5958369_1_824"/>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75" name="Google Shape;275;gb0a5958369_1_824"/>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6" name="Shape 276"/>
        <p:cNvGrpSpPr/>
        <p:nvPr/>
      </p:nvGrpSpPr>
      <p:grpSpPr>
        <a:xfrm>
          <a:off x="0" y="0"/>
          <a:ext cx="0" cy="0"/>
          <a:chOff x="0" y="0"/>
          <a:chExt cx="0" cy="0"/>
        </a:xfrm>
      </p:grpSpPr>
      <p:sp>
        <p:nvSpPr>
          <p:cNvPr id="277" name="Google Shape;277;gb0a5958369_1_834"/>
          <p:cNvSpPr/>
          <p:nvPr/>
        </p:nvSpPr>
        <p:spPr>
          <a:xfrm>
            <a:off x="-73433" y="-50800"/>
            <a:ext cx="4416723" cy="6952693"/>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278" name="Google Shape;278;gb0a5958369_1_834"/>
          <p:cNvSpPr/>
          <p:nvPr/>
        </p:nvSpPr>
        <p:spPr>
          <a:xfrm flipH="1">
            <a:off x="990504" y="5875067"/>
            <a:ext cx="10007700" cy="9987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 name="Google Shape;279;gb0a5958369_1_834"/>
          <p:cNvSpPr/>
          <p:nvPr/>
        </p:nvSpPr>
        <p:spPr>
          <a:xfrm flipH="1">
            <a:off x="10482057" y="5875067"/>
            <a:ext cx="2345700" cy="998700"/>
          </a:xfrm>
          <a:prstGeom prst="parallelogram">
            <a:avLst>
              <a:gd fmla="val 51542"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 name="Google Shape;280;gb0a5958369_1_834"/>
          <p:cNvSpPr/>
          <p:nvPr/>
        </p:nvSpPr>
        <p:spPr>
          <a:xfrm flipH="1">
            <a:off x="-1204816" y="-23415"/>
            <a:ext cx="2345700" cy="998700"/>
          </a:xfrm>
          <a:prstGeom prst="parallelogram">
            <a:avLst>
              <a:gd fmla="val 51542"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1" name="Google Shape;281;gb0a5958369_1_834"/>
          <p:cNvSpPr/>
          <p:nvPr/>
        </p:nvSpPr>
        <p:spPr>
          <a:xfrm flipH="1">
            <a:off x="629512" y="-12700"/>
            <a:ext cx="691200" cy="998700"/>
          </a:xfrm>
          <a:prstGeom prst="parallelogram">
            <a:avLst>
              <a:gd fmla="val 75009"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2" name="Google Shape;282;gb0a5958369_1_834"/>
          <p:cNvSpPr txBox="1"/>
          <p:nvPr>
            <p:ph idx="1" type="body"/>
          </p:nvPr>
        </p:nvSpPr>
        <p:spPr>
          <a:xfrm>
            <a:off x="1498600" y="5875067"/>
            <a:ext cx="8983200" cy="998700"/>
          </a:xfrm>
          <a:prstGeom prst="rect">
            <a:avLst/>
          </a:prstGeom>
          <a:noFill/>
          <a:ln>
            <a:noFill/>
          </a:ln>
        </p:spPr>
        <p:txBody>
          <a:bodyPr anchorCtr="0" anchor="ctr" bIns="121900" lIns="121900" spcFirstLastPara="1" rIns="121900" wrap="square" tIns="121900">
            <a:noAutofit/>
          </a:bodyPr>
          <a:lstStyle>
            <a:lvl1pPr indent="-228600" lvl="0" marL="457200" rtl="0" algn="l">
              <a:lnSpc>
                <a:spcPct val="100000"/>
              </a:lnSpc>
              <a:spcBef>
                <a:spcPts val="500"/>
              </a:spcBef>
              <a:spcAft>
                <a:spcPts val="0"/>
              </a:spcAft>
              <a:buClr>
                <a:srgbClr val="FFFFFF"/>
              </a:buClr>
              <a:buSzPts val="2400"/>
              <a:buNone/>
              <a:defRPr sz="2400">
                <a:solidFill>
                  <a:srgbClr val="FFFFFF"/>
                </a:solidFill>
              </a:defRPr>
            </a:lvl1pPr>
          </a:lstStyle>
          <a:p/>
        </p:txBody>
      </p:sp>
      <p:sp>
        <p:nvSpPr>
          <p:cNvPr id="283" name="Google Shape;283;gb0a5958369_1_834"/>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3" name="Shape 33"/>
        <p:cNvGrpSpPr/>
        <p:nvPr/>
      </p:nvGrpSpPr>
      <p:grpSpPr>
        <a:xfrm>
          <a:off x="0" y="0"/>
          <a:ext cx="0" cy="0"/>
          <a:chOff x="0" y="0"/>
          <a:chExt cx="0" cy="0"/>
        </a:xfrm>
      </p:grpSpPr>
      <p:sp>
        <p:nvSpPr>
          <p:cNvPr id="34" name="Google Shape;34;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0" name="Shape 40"/>
        <p:cNvGrpSpPr/>
        <p:nvPr/>
      </p:nvGrpSpPr>
      <p:grpSpPr>
        <a:xfrm>
          <a:off x="0" y="0"/>
          <a:ext cx="0" cy="0"/>
          <a:chOff x="0" y="0"/>
          <a:chExt cx="0" cy="0"/>
        </a:xfrm>
      </p:grpSpPr>
      <p:sp>
        <p:nvSpPr>
          <p:cNvPr id="41" name="Google Shape;41;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9" name="Shape 49"/>
        <p:cNvGrpSpPr/>
        <p:nvPr/>
      </p:nvGrpSpPr>
      <p:grpSpPr>
        <a:xfrm>
          <a:off x="0" y="0"/>
          <a:ext cx="0" cy="0"/>
          <a:chOff x="0" y="0"/>
          <a:chExt cx="0" cy="0"/>
        </a:xfrm>
      </p:grpSpPr>
      <p:sp>
        <p:nvSpPr>
          <p:cNvPr id="50" name="Google Shape;5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4" name="Shape 54"/>
        <p:cNvGrpSpPr/>
        <p:nvPr/>
      </p:nvGrpSpPr>
      <p:grpSpPr>
        <a:xfrm>
          <a:off x="0" y="0"/>
          <a:ext cx="0" cy="0"/>
          <a:chOff x="0" y="0"/>
          <a:chExt cx="0" cy="0"/>
        </a:xfrm>
      </p:grpSpPr>
      <p:sp>
        <p:nvSpPr>
          <p:cNvPr id="55" name="Google Shape;5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8" name="Shape 58"/>
        <p:cNvGrpSpPr/>
        <p:nvPr/>
      </p:nvGrpSpPr>
      <p:grpSpPr>
        <a:xfrm>
          <a:off x="0" y="0"/>
          <a:ext cx="0" cy="0"/>
          <a:chOff x="0" y="0"/>
          <a:chExt cx="0" cy="0"/>
        </a:xfrm>
      </p:grpSpPr>
      <p:sp>
        <p:nvSpPr>
          <p:cNvPr id="59" name="Google Shape;59;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5" name="Shape 65"/>
        <p:cNvGrpSpPr/>
        <p:nvPr/>
      </p:nvGrpSpPr>
      <p:grpSpPr>
        <a:xfrm>
          <a:off x="0" y="0"/>
          <a:ext cx="0" cy="0"/>
          <a:chOff x="0" y="0"/>
          <a:chExt cx="0" cy="0"/>
        </a:xfrm>
      </p:grpSpPr>
      <p:sp>
        <p:nvSpPr>
          <p:cNvPr id="66" name="Google Shape;6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6"/>
          <p:cNvSpPr txBox="1"/>
          <p:nvPr>
            <p:ph type="title"/>
          </p:nvPr>
        </p:nvSpPr>
        <p:spPr>
          <a:xfrm>
            <a:off x="1473200" y="368100"/>
            <a:ext cx="8966000" cy="998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1pPr>
            <a:lvl2pPr lvl="1"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2pPr>
            <a:lvl3pPr lvl="2"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3pPr>
            <a:lvl4pPr lvl="3"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4pPr>
            <a:lvl5pPr lvl="4"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5pPr>
            <a:lvl6pPr lvl="5"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6pPr>
            <a:lvl7pPr lvl="6"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7pPr>
            <a:lvl8pPr lvl="7"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8pPr>
            <a:lvl9pPr lvl="8"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9pPr>
          </a:lstStyle>
          <a:p/>
        </p:txBody>
      </p:sp>
      <p:sp>
        <p:nvSpPr>
          <p:cNvPr id="86" name="Google Shape;86;p6"/>
          <p:cNvSpPr txBox="1"/>
          <p:nvPr>
            <p:ph idx="1" type="body"/>
          </p:nvPr>
        </p:nvSpPr>
        <p:spPr>
          <a:xfrm>
            <a:off x="1473200" y="1600200"/>
            <a:ext cx="10109200" cy="4967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1"/>
              </a:buClr>
              <a:buSzPts val="3000"/>
              <a:buFont typeface="Roboto"/>
              <a:buChar char="▸"/>
              <a:defRPr b="0" i="0" sz="3000" u="none" cap="none" strike="noStrike">
                <a:solidFill>
                  <a:schemeClr val="dk1"/>
                </a:solidFill>
                <a:latin typeface="Roboto"/>
                <a:ea typeface="Roboto"/>
                <a:cs typeface="Roboto"/>
                <a:sym typeface="Roboto"/>
              </a:defRPr>
            </a:lvl1pPr>
            <a:lvl2pPr indent="-381000" lvl="1" marL="914400" marR="0" rtl="0" algn="l">
              <a:lnSpc>
                <a:spcPct val="100000"/>
              </a:lnSpc>
              <a:spcBef>
                <a:spcPts val="0"/>
              </a:spcBef>
              <a:spcAft>
                <a:spcPts val="0"/>
              </a:spcAft>
              <a:buClr>
                <a:schemeClr val="accent2"/>
              </a:buClr>
              <a:buSzPts val="2400"/>
              <a:buFont typeface="Roboto"/>
              <a:buChar char="▹"/>
              <a:defRPr b="0" i="0" sz="2400" u="none" cap="none" strike="noStrike">
                <a:solidFill>
                  <a:schemeClr val="dk1"/>
                </a:solidFill>
                <a:latin typeface="Roboto"/>
                <a:ea typeface="Roboto"/>
                <a:cs typeface="Roboto"/>
                <a:sym typeface="Roboto"/>
              </a:defRPr>
            </a:lvl2pPr>
            <a:lvl3pPr indent="-381000" lvl="2" marL="1371600" marR="0" rtl="0" algn="l">
              <a:lnSpc>
                <a:spcPct val="100000"/>
              </a:lnSpc>
              <a:spcBef>
                <a:spcPts val="0"/>
              </a:spcBef>
              <a:spcAft>
                <a:spcPts val="0"/>
              </a:spcAft>
              <a:buClr>
                <a:schemeClr val="accent5"/>
              </a:buClr>
              <a:buSzPts val="2400"/>
              <a:buFont typeface="Roboto"/>
              <a:buChar char="▹"/>
              <a:defRPr b="0" i="0" sz="2400" u="none" cap="none" strike="noStrike">
                <a:solidFill>
                  <a:schemeClr val="dk1"/>
                </a:solidFill>
                <a:latin typeface="Roboto"/>
                <a:ea typeface="Roboto"/>
                <a:cs typeface="Roboto"/>
                <a:sym typeface="Roboto"/>
              </a:defRPr>
            </a:lvl3pPr>
            <a:lvl4pPr indent="-342900" lvl="3" marL="1828800" marR="0" rtl="0" algn="l">
              <a:lnSpc>
                <a:spcPct val="100000"/>
              </a:lnSpc>
              <a:spcBef>
                <a:spcPts val="0"/>
              </a:spcBef>
              <a:spcAft>
                <a:spcPts val="0"/>
              </a:spcAft>
              <a:buClr>
                <a:schemeClr val="accent5"/>
              </a:buClr>
              <a:buSzPts val="1800"/>
              <a:buFont typeface="Roboto"/>
              <a:buChar char="▹"/>
              <a:defRPr b="0" i="0" sz="1800" u="none" cap="none" strike="noStrike">
                <a:solidFill>
                  <a:schemeClr val="dk1"/>
                </a:solidFill>
                <a:latin typeface="Roboto"/>
                <a:ea typeface="Roboto"/>
                <a:cs typeface="Roboto"/>
                <a:sym typeface="Roboto"/>
              </a:defRPr>
            </a:lvl4pPr>
            <a:lvl5pPr indent="-342900" lvl="4" marL="2286000" marR="0" rtl="0" algn="l">
              <a:lnSpc>
                <a:spcPct val="100000"/>
              </a:lnSpc>
              <a:spcBef>
                <a:spcPts val="0"/>
              </a:spcBef>
              <a:spcAft>
                <a:spcPts val="0"/>
              </a:spcAft>
              <a:buClr>
                <a:schemeClr val="accent5"/>
              </a:buClr>
              <a:buSzPts val="1800"/>
              <a:buFont typeface="Roboto"/>
              <a:buChar char="▹"/>
              <a:defRPr b="0" i="0" sz="1800" u="none" cap="none" strike="noStrike">
                <a:solidFill>
                  <a:schemeClr val="dk1"/>
                </a:solidFill>
                <a:latin typeface="Roboto"/>
                <a:ea typeface="Roboto"/>
                <a:cs typeface="Roboto"/>
                <a:sym typeface="Roboto"/>
              </a:defRPr>
            </a:lvl5pPr>
            <a:lvl6pPr indent="-342900" lvl="5" marL="2743200" marR="0" rtl="0" algn="l">
              <a:lnSpc>
                <a:spcPct val="100000"/>
              </a:lnSpc>
              <a:spcBef>
                <a:spcPts val="0"/>
              </a:spcBef>
              <a:spcAft>
                <a:spcPts val="0"/>
              </a:spcAft>
              <a:buClr>
                <a:schemeClr val="accent5"/>
              </a:buClr>
              <a:buSzPts val="1800"/>
              <a:buFont typeface="Roboto"/>
              <a:buChar char="▹"/>
              <a:defRPr b="0" i="0" sz="1800" u="none" cap="none" strike="noStrike">
                <a:solidFill>
                  <a:schemeClr val="dk1"/>
                </a:solidFill>
                <a:latin typeface="Roboto"/>
                <a:ea typeface="Roboto"/>
                <a:cs typeface="Roboto"/>
                <a:sym typeface="Roboto"/>
              </a:defRPr>
            </a:lvl6pPr>
            <a:lvl7pPr indent="-342900" lvl="6" marL="3200400" marR="0" rtl="0" algn="l">
              <a:lnSpc>
                <a:spcPct val="100000"/>
              </a:lnSpc>
              <a:spcBef>
                <a:spcPts val="0"/>
              </a:spcBef>
              <a:spcAft>
                <a:spcPts val="0"/>
              </a:spcAft>
              <a:buClr>
                <a:schemeClr val="accent5"/>
              </a:buClr>
              <a:buSzPts val="1800"/>
              <a:buFont typeface="Roboto"/>
              <a:buChar char="▹"/>
              <a:defRPr b="0" i="0" sz="1800" u="none" cap="none" strike="noStrike">
                <a:solidFill>
                  <a:schemeClr val="dk1"/>
                </a:solidFill>
                <a:latin typeface="Roboto"/>
                <a:ea typeface="Roboto"/>
                <a:cs typeface="Roboto"/>
                <a:sym typeface="Roboto"/>
              </a:defRPr>
            </a:lvl7pPr>
            <a:lvl8pPr indent="-342900" lvl="7" marL="3657600" marR="0" rtl="0" algn="l">
              <a:lnSpc>
                <a:spcPct val="100000"/>
              </a:lnSpc>
              <a:spcBef>
                <a:spcPts val="0"/>
              </a:spcBef>
              <a:spcAft>
                <a:spcPts val="0"/>
              </a:spcAft>
              <a:buClr>
                <a:schemeClr val="accent5"/>
              </a:buClr>
              <a:buSzPts val="1800"/>
              <a:buFont typeface="Roboto"/>
              <a:buChar char="▹"/>
              <a:defRPr b="0" i="0" sz="1800" u="none" cap="none" strike="noStrike">
                <a:solidFill>
                  <a:schemeClr val="dk1"/>
                </a:solidFill>
                <a:latin typeface="Roboto"/>
                <a:ea typeface="Roboto"/>
                <a:cs typeface="Roboto"/>
                <a:sym typeface="Roboto"/>
              </a:defRPr>
            </a:lvl8pPr>
            <a:lvl9pPr indent="-342900" lvl="8" marL="4114800" marR="0" rtl="0" algn="l">
              <a:lnSpc>
                <a:spcPct val="100000"/>
              </a:lnSpc>
              <a:spcBef>
                <a:spcPts val="0"/>
              </a:spcBef>
              <a:spcAft>
                <a:spcPts val="0"/>
              </a:spcAft>
              <a:buClr>
                <a:schemeClr val="accent5"/>
              </a:buClr>
              <a:buSzPts val="1800"/>
              <a:buFont typeface="Roboto"/>
              <a:buChar char="▹"/>
              <a:defRPr b="0" i="0" sz="1800" u="none" cap="none" strike="noStrike">
                <a:solidFill>
                  <a:schemeClr val="dk1"/>
                </a:solidFill>
                <a:latin typeface="Roboto"/>
                <a:ea typeface="Roboto"/>
                <a:cs typeface="Roboto"/>
                <a:sym typeface="Roboto"/>
              </a:defRPr>
            </a:lvl9pPr>
          </a:lstStyle>
          <a:p/>
        </p:txBody>
      </p:sp>
      <p:sp>
        <p:nvSpPr>
          <p:cNvPr id="87" name="Google Shape;87;p6"/>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marR="0" rtl="0" algn="ctr">
              <a:buClr>
                <a:srgbClr val="000000"/>
              </a:buClr>
              <a:buSzPts val="1733"/>
              <a:buFont typeface="Arial"/>
              <a:buNone/>
              <a:defRPr b="1" sz="1733">
                <a:solidFill>
                  <a:srgbClr val="FFFFFF"/>
                </a:solidFill>
                <a:latin typeface="Roboto"/>
                <a:ea typeface="Roboto"/>
                <a:cs typeface="Roboto"/>
                <a:sym typeface="Roboto"/>
              </a:defRPr>
            </a:lvl1pPr>
            <a:lvl2pPr indent="0" lvl="1" marL="0" marR="0" rtl="0" algn="ctr">
              <a:buClr>
                <a:srgbClr val="000000"/>
              </a:buClr>
              <a:buSzPts val="1733"/>
              <a:buFont typeface="Arial"/>
              <a:buNone/>
              <a:defRPr b="1" sz="1733">
                <a:solidFill>
                  <a:srgbClr val="FFFFFF"/>
                </a:solidFill>
                <a:latin typeface="Roboto"/>
                <a:ea typeface="Roboto"/>
                <a:cs typeface="Roboto"/>
                <a:sym typeface="Roboto"/>
              </a:defRPr>
            </a:lvl2pPr>
            <a:lvl3pPr indent="0" lvl="2" marL="0" marR="0" rtl="0" algn="ctr">
              <a:buClr>
                <a:srgbClr val="000000"/>
              </a:buClr>
              <a:buSzPts val="1733"/>
              <a:buFont typeface="Arial"/>
              <a:buNone/>
              <a:defRPr b="1" sz="1733">
                <a:solidFill>
                  <a:srgbClr val="FFFFFF"/>
                </a:solidFill>
                <a:latin typeface="Roboto"/>
                <a:ea typeface="Roboto"/>
                <a:cs typeface="Roboto"/>
                <a:sym typeface="Roboto"/>
              </a:defRPr>
            </a:lvl3pPr>
            <a:lvl4pPr indent="0" lvl="3" marL="0" marR="0" rtl="0" algn="ctr">
              <a:buClr>
                <a:srgbClr val="000000"/>
              </a:buClr>
              <a:buSzPts val="1733"/>
              <a:buFont typeface="Arial"/>
              <a:buNone/>
              <a:defRPr b="1" sz="1733">
                <a:solidFill>
                  <a:srgbClr val="FFFFFF"/>
                </a:solidFill>
                <a:latin typeface="Roboto"/>
                <a:ea typeface="Roboto"/>
                <a:cs typeface="Roboto"/>
                <a:sym typeface="Roboto"/>
              </a:defRPr>
            </a:lvl4pPr>
            <a:lvl5pPr indent="0" lvl="4" marL="0" marR="0" rtl="0" algn="ctr">
              <a:buClr>
                <a:srgbClr val="000000"/>
              </a:buClr>
              <a:buSzPts val="1733"/>
              <a:buFont typeface="Arial"/>
              <a:buNone/>
              <a:defRPr b="1" sz="1733">
                <a:solidFill>
                  <a:srgbClr val="FFFFFF"/>
                </a:solidFill>
                <a:latin typeface="Roboto"/>
                <a:ea typeface="Roboto"/>
                <a:cs typeface="Roboto"/>
                <a:sym typeface="Roboto"/>
              </a:defRPr>
            </a:lvl5pPr>
            <a:lvl6pPr indent="0" lvl="5" marL="0" marR="0" rtl="0" algn="ctr">
              <a:buClr>
                <a:srgbClr val="000000"/>
              </a:buClr>
              <a:buSzPts val="1733"/>
              <a:buFont typeface="Arial"/>
              <a:buNone/>
              <a:defRPr b="1" sz="1733">
                <a:solidFill>
                  <a:srgbClr val="FFFFFF"/>
                </a:solidFill>
                <a:latin typeface="Roboto"/>
                <a:ea typeface="Roboto"/>
                <a:cs typeface="Roboto"/>
                <a:sym typeface="Roboto"/>
              </a:defRPr>
            </a:lvl6pPr>
            <a:lvl7pPr indent="0" lvl="6" marL="0" marR="0" rtl="0" algn="ctr">
              <a:buClr>
                <a:srgbClr val="000000"/>
              </a:buClr>
              <a:buSzPts val="1733"/>
              <a:buFont typeface="Arial"/>
              <a:buNone/>
              <a:defRPr b="1" sz="1733">
                <a:solidFill>
                  <a:srgbClr val="FFFFFF"/>
                </a:solidFill>
                <a:latin typeface="Roboto"/>
                <a:ea typeface="Roboto"/>
                <a:cs typeface="Roboto"/>
                <a:sym typeface="Roboto"/>
              </a:defRPr>
            </a:lvl7pPr>
            <a:lvl8pPr indent="0" lvl="7" marL="0" marR="0" rtl="0" algn="ctr">
              <a:buClr>
                <a:srgbClr val="000000"/>
              </a:buClr>
              <a:buSzPts val="1733"/>
              <a:buFont typeface="Arial"/>
              <a:buNone/>
              <a:defRPr b="1" sz="1733">
                <a:solidFill>
                  <a:srgbClr val="FFFFFF"/>
                </a:solidFill>
                <a:latin typeface="Roboto"/>
                <a:ea typeface="Roboto"/>
                <a:cs typeface="Roboto"/>
                <a:sym typeface="Roboto"/>
              </a:defRPr>
            </a:lvl8pPr>
            <a:lvl9pPr indent="0" lvl="8" marL="0" marR="0" rtl="0" algn="ctr">
              <a:buClr>
                <a:srgbClr val="000000"/>
              </a:buClr>
              <a:buSzPts val="1733"/>
              <a:buFont typeface="Arial"/>
              <a:buNone/>
              <a:defRPr b="1" sz="17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4" name="Shape 184"/>
        <p:cNvGrpSpPr/>
        <p:nvPr/>
      </p:nvGrpSpPr>
      <p:grpSpPr>
        <a:xfrm>
          <a:off x="0" y="0"/>
          <a:ext cx="0" cy="0"/>
          <a:chOff x="0" y="0"/>
          <a:chExt cx="0" cy="0"/>
        </a:xfrm>
      </p:grpSpPr>
      <p:sp>
        <p:nvSpPr>
          <p:cNvPr id="185" name="Google Shape;185;gb0a5958369_1_742"/>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1pPr>
            <a:lvl2pPr lvl="1"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2pPr>
            <a:lvl3pPr lvl="2"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3pPr>
            <a:lvl4pPr lvl="3"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4pPr>
            <a:lvl5pPr lvl="4"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5pPr>
            <a:lvl6pPr lvl="5"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6pPr>
            <a:lvl7pPr lvl="6"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7pPr>
            <a:lvl8pPr lvl="7"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8pPr>
            <a:lvl9pPr lvl="8"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9pPr>
          </a:lstStyle>
          <a:p/>
        </p:txBody>
      </p:sp>
      <p:sp>
        <p:nvSpPr>
          <p:cNvPr id="186" name="Google Shape;186;gb0a5958369_1_742"/>
          <p:cNvSpPr txBox="1"/>
          <p:nvPr>
            <p:ph idx="1" type="body"/>
          </p:nvPr>
        </p:nvSpPr>
        <p:spPr>
          <a:xfrm>
            <a:off x="1473200" y="1600200"/>
            <a:ext cx="10109100" cy="4967700"/>
          </a:xfrm>
          <a:prstGeom prst="rect">
            <a:avLst/>
          </a:prstGeom>
          <a:noFill/>
          <a:ln>
            <a:noFill/>
          </a:ln>
        </p:spPr>
        <p:txBody>
          <a:bodyPr anchorCtr="0" anchor="t" bIns="121900" lIns="121900" spcFirstLastPara="1" rIns="121900" wrap="square" tIns="121900">
            <a:noAutofit/>
          </a:bodyPr>
          <a:lstStyle>
            <a:lvl1pPr indent="-482600" lvl="0" marL="457200" marR="0" rtl="0" algn="l">
              <a:lnSpc>
                <a:spcPct val="100000"/>
              </a:lnSpc>
              <a:spcBef>
                <a:spcPts val="800"/>
              </a:spcBef>
              <a:spcAft>
                <a:spcPts val="0"/>
              </a:spcAft>
              <a:buClr>
                <a:schemeClr val="accent1"/>
              </a:buClr>
              <a:buSzPts val="4000"/>
              <a:buFont typeface="Roboto"/>
              <a:buChar char="▸"/>
              <a:defRPr b="0" i="0" sz="4000" u="none" cap="none" strike="noStrike">
                <a:solidFill>
                  <a:schemeClr val="dk1"/>
                </a:solidFill>
                <a:latin typeface="Roboto"/>
                <a:ea typeface="Roboto"/>
                <a:cs typeface="Roboto"/>
                <a:sym typeface="Roboto"/>
              </a:defRPr>
            </a:lvl1pPr>
            <a:lvl2pPr indent="-431800" lvl="1" marL="914400" marR="0" rtl="0" algn="l">
              <a:lnSpc>
                <a:spcPct val="100000"/>
              </a:lnSpc>
              <a:spcBef>
                <a:spcPts val="0"/>
              </a:spcBef>
              <a:spcAft>
                <a:spcPts val="0"/>
              </a:spcAft>
              <a:buClr>
                <a:schemeClr val="accent2"/>
              </a:buClr>
              <a:buSzPts val="3200"/>
              <a:buFont typeface="Roboto"/>
              <a:buChar char="▹"/>
              <a:defRPr b="0" i="0" sz="3200" u="none" cap="none" strike="noStrike">
                <a:solidFill>
                  <a:schemeClr val="dk1"/>
                </a:solidFill>
                <a:latin typeface="Roboto"/>
                <a:ea typeface="Roboto"/>
                <a:cs typeface="Roboto"/>
                <a:sym typeface="Roboto"/>
              </a:defRPr>
            </a:lvl2pPr>
            <a:lvl3pPr indent="-431800" lvl="2" marL="1371600" marR="0" rtl="0" algn="l">
              <a:lnSpc>
                <a:spcPct val="100000"/>
              </a:lnSpc>
              <a:spcBef>
                <a:spcPts val="0"/>
              </a:spcBef>
              <a:spcAft>
                <a:spcPts val="0"/>
              </a:spcAft>
              <a:buClr>
                <a:schemeClr val="accent5"/>
              </a:buClr>
              <a:buSzPts val="3200"/>
              <a:buFont typeface="Roboto"/>
              <a:buChar char="▹"/>
              <a:defRPr b="0" i="0" sz="3200" u="none" cap="none" strike="noStrike">
                <a:solidFill>
                  <a:schemeClr val="dk1"/>
                </a:solidFill>
                <a:latin typeface="Roboto"/>
                <a:ea typeface="Roboto"/>
                <a:cs typeface="Roboto"/>
                <a:sym typeface="Roboto"/>
              </a:defRPr>
            </a:lvl3pPr>
            <a:lvl4pPr indent="-381000" lvl="3" marL="1828800" marR="0" rtl="0" algn="l">
              <a:lnSpc>
                <a:spcPct val="100000"/>
              </a:lnSpc>
              <a:spcBef>
                <a:spcPts val="0"/>
              </a:spcBef>
              <a:spcAft>
                <a:spcPts val="0"/>
              </a:spcAft>
              <a:buClr>
                <a:schemeClr val="accent5"/>
              </a:buClr>
              <a:buSzPts val="2400"/>
              <a:buFont typeface="Roboto"/>
              <a:buChar char="▹"/>
              <a:defRPr b="0" i="0" sz="2400" u="none" cap="none" strike="noStrike">
                <a:solidFill>
                  <a:schemeClr val="dk1"/>
                </a:solidFill>
                <a:latin typeface="Roboto"/>
                <a:ea typeface="Roboto"/>
                <a:cs typeface="Roboto"/>
                <a:sym typeface="Roboto"/>
              </a:defRPr>
            </a:lvl4pPr>
            <a:lvl5pPr indent="-381000" lvl="4" marL="2286000" marR="0" rtl="0" algn="l">
              <a:lnSpc>
                <a:spcPct val="100000"/>
              </a:lnSpc>
              <a:spcBef>
                <a:spcPts val="0"/>
              </a:spcBef>
              <a:spcAft>
                <a:spcPts val="0"/>
              </a:spcAft>
              <a:buClr>
                <a:schemeClr val="accent5"/>
              </a:buClr>
              <a:buSzPts val="2400"/>
              <a:buFont typeface="Roboto"/>
              <a:buChar char="▹"/>
              <a:defRPr b="0" i="0" sz="2400" u="none" cap="none" strike="noStrike">
                <a:solidFill>
                  <a:schemeClr val="dk1"/>
                </a:solidFill>
                <a:latin typeface="Roboto"/>
                <a:ea typeface="Roboto"/>
                <a:cs typeface="Roboto"/>
                <a:sym typeface="Roboto"/>
              </a:defRPr>
            </a:lvl5pPr>
            <a:lvl6pPr indent="-381000" lvl="5" marL="2743200" marR="0" rtl="0" algn="l">
              <a:lnSpc>
                <a:spcPct val="100000"/>
              </a:lnSpc>
              <a:spcBef>
                <a:spcPts val="0"/>
              </a:spcBef>
              <a:spcAft>
                <a:spcPts val="0"/>
              </a:spcAft>
              <a:buClr>
                <a:schemeClr val="accent5"/>
              </a:buClr>
              <a:buSzPts val="2400"/>
              <a:buFont typeface="Roboto"/>
              <a:buChar char="▹"/>
              <a:defRPr b="0" i="0" sz="2400" u="none" cap="none" strike="noStrike">
                <a:solidFill>
                  <a:schemeClr val="dk1"/>
                </a:solidFill>
                <a:latin typeface="Roboto"/>
                <a:ea typeface="Roboto"/>
                <a:cs typeface="Roboto"/>
                <a:sym typeface="Roboto"/>
              </a:defRPr>
            </a:lvl6pPr>
            <a:lvl7pPr indent="-381000" lvl="6" marL="3200400" marR="0" rtl="0" algn="l">
              <a:lnSpc>
                <a:spcPct val="100000"/>
              </a:lnSpc>
              <a:spcBef>
                <a:spcPts val="0"/>
              </a:spcBef>
              <a:spcAft>
                <a:spcPts val="0"/>
              </a:spcAft>
              <a:buClr>
                <a:schemeClr val="accent5"/>
              </a:buClr>
              <a:buSzPts val="2400"/>
              <a:buFont typeface="Roboto"/>
              <a:buChar char="▹"/>
              <a:defRPr b="0" i="0" sz="2400" u="none" cap="none" strike="noStrike">
                <a:solidFill>
                  <a:schemeClr val="dk1"/>
                </a:solidFill>
                <a:latin typeface="Roboto"/>
                <a:ea typeface="Roboto"/>
                <a:cs typeface="Roboto"/>
                <a:sym typeface="Roboto"/>
              </a:defRPr>
            </a:lvl7pPr>
            <a:lvl8pPr indent="-381000" lvl="7" marL="3657600" marR="0" rtl="0" algn="l">
              <a:lnSpc>
                <a:spcPct val="100000"/>
              </a:lnSpc>
              <a:spcBef>
                <a:spcPts val="0"/>
              </a:spcBef>
              <a:spcAft>
                <a:spcPts val="0"/>
              </a:spcAft>
              <a:buClr>
                <a:schemeClr val="accent5"/>
              </a:buClr>
              <a:buSzPts val="2400"/>
              <a:buFont typeface="Roboto"/>
              <a:buChar char="▹"/>
              <a:defRPr b="0" i="0" sz="2400" u="none" cap="none" strike="noStrike">
                <a:solidFill>
                  <a:schemeClr val="dk1"/>
                </a:solidFill>
                <a:latin typeface="Roboto"/>
                <a:ea typeface="Roboto"/>
                <a:cs typeface="Roboto"/>
                <a:sym typeface="Roboto"/>
              </a:defRPr>
            </a:lvl8pPr>
            <a:lvl9pPr indent="-381000" lvl="8" marL="4114800" marR="0" rtl="0" algn="l">
              <a:lnSpc>
                <a:spcPct val="100000"/>
              </a:lnSpc>
              <a:spcBef>
                <a:spcPts val="0"/>
              </a:spcBef>
              <a:spcAft>
                <a:spcPts val="0"/>
              </a:spcAft>
              <a:buClr>
                <a:schemeClr val="accent5"/>
              </a:buClr>
              <a:buSzPts val="2400"/>
              <a:buFont typeface="Roboto"/>
              <a:buChar char="▹"/>
              <a:defRPr b="0" i="0" sz="2400" u="none" cap="none" strike="noStrike">
                <a:solidFill>
                  <a:schemeClr val="dk1"/>
                </a:solidFill>
                <a:latin typeface="Roboto"/>
                <a:ea typeface="Roboto"/>
                <a:cs typeface="Roboto"/>
                <a:sym typeface="Roboto"/>
              </a:defRPr>
            </a:lvl9pPr>
          </a:lstStyle>
          <a:p/>
        </p:txBody>
      </p:sp>
      <p:sp>
        <p:nvSpPr>
          <p:cNvPr id="187" name="Google Shape;187;gb0a5958369_1_742"/>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1.png"/><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27.jpg"/><Relationship Id="rId5" Type="http://schemas.openxmlformats.org/officeDocument/2006/relationships/image" Target="../media/image33.png"/><Relationship Id="rId6"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4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1.jpg"/><Relationship Id="rId4" Type="http://schemas.openxmlformats.org/officeDocument/2006/relationships/image" Target="../media/image49.jpg"/><Relationship Id="rId5" Type="http://schemas.openxmlformats.org/officeDocument/2006/relationships/image" Target="../media/image4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 Id="rId3" Type="http://schemas.openxmlformats.org/officeDocument/2006/relationships/hyperlink" Target="http://www.slidescarnival.com/" TargetMode="External"/><Relationship Id="rId4" Type="http://schemas.openxmlformats.org/officeDocument/2006/relationships/hyperlink" Target="http://startupstockphotos.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gb0a5958369_1_519"/>
          <p:cNvSpPr txBox="1"/>
          <p:nvPr>
            <p:ph type="ctrTitle"/>
          </p:nvPr>
        </p:nvSpPr>
        <p:spPr>
          <a:xfrm>
            <a:off x="1371300" y="0"/>
            <a:ext cx="6984900" cy="53601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6900"/>
              <a:buNone/>
            </a:pPr>
            <a:r>
              <a:rPr lang="en" sz="4800"/>
              <a:t>Modelagem de Crédito: Clientes Não Bancarizados</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b0e4db54c9_0_31"/>
          <p:cNvSpPr txBox="1"/>
          <p:nvPr>
            <p:ph type="title"/>
          </p:nvPr>
        </p:nvSpPr>
        <p:spPr>
          <a:xfrm>
            <a:off x="1430867" y="186000"/>
            <a:ext cx="119547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Análise Exploratória</a:t>
            </a:r>
            <a:endParaRPr/>
          </a:p>
        </p:txBody>
      </p:sp>
      <p:sp>
        <p:nvSpPr>
          <p:cNvPr id="540" name="Google Shape;540;gb0e4db54c9_0_31"/>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pic>
        <p:nvPicPr>
          <p:cNvPr id="541" name="Google Shape;541;gb0e4db54c9_0_31"/>
          <p:cNvPicPr preferRelativeResize="0"/>
          <p:nvPr/>
        </p:nvPicPr>
        <p:blipFill rotWithShape="1">
          <a:blip r:embed="rId3">
            <a:alphaModFix/>
          </a:blip>
          <a:srcRect b="0" l="0" r="0" t="0"/>
          <a:stretch/>
        </p:blipFill>
        <p:spPr>
          <a:xfrm>
            <a:off x="1815562" y="1812275"/>
            <a:ext cx="4883634" cy="4632275"/>
          </a:xfrm>
          <a:prstGeom prst="rect">
            <a:avLst/>
          </a:prstGeom>
          <a:noFill/>
          <a:ln>
            <a:noFill/>
          </a:ln>
        </p:spPr>
      </p:pic>
      <p:pic>
        <p:nvPicPr>
          <p:cNvPr id="542" name="Google Shape;542;gb0e4db54c9_0_31"/>
          <p:cNvPicPr preferRelativeResize="0"/>
          <p:nvPr/>
        </p:nvPicPr>
        <p:blipFill>
          <a:blip r:embed="rId4">
            <a:alphaModFix/>
          </a:blip>
          <a:stretch>
            <a:fillRect/>
          </a:stretch>
        </p:blipFill>
        <p:spPr>
          <a:xfrm rot="-12">
            <a:off x="7925150" y="4030739"/>
            <a:ext cx="694400" cy="195323"/>
          </a:xfrm>
          <a:prstGeom prst="rect">
            <a:avLst/>
          </a:prstGeom>
          <a:noFill/>
          <a:ln>
            <a:noFill/>
          </a:ln>
        </p:spPr>
      </p:pic>
      <p:pic>
        <p:nvPicPr>
          <p:cNvPr id="543" name="Google Shape;543;gb0e4db54c9_0_31"/>
          <p:cNvPicPr preferRelativeResize="0"/>
          <p:nvPr/>
        </p:nvPicPr>
        <p:blipFill>
          <a:blip r:embed="rId5">
            <a:alphaModFix/>
          </a:blip>
          <a:stretch>
            <a:fillRect/>
          </a:stretch>
        </p:blipFill>
        <p:spPr>
          <a:xfrm>
            <a:off x="7925875" y="4675075"/>
            <a:ext cx="541025" cy="157800"/>
          </a:xfrm>
          <a:prstGeom prst="rect">
            <a:avLst/>
          </a:prstGeom>
          <a:noFill/>
          <a:ln>
            <a:noFill/>
          </a:ln>
        </p:spPr>
      </p:pic>
      <p:sp>
        <p:nvSpPr>
          <p:cNvPr id="544" name="Google Shape;544;gb0e4db54c9_0_31"/>
          <p:cNvSpPr txBox="1"/>
          <p:nvPr/>
        </p:nvSpPr>
        <p:spPr>
          <a:xfrm>
            <a:off x="7433775" y="1822500"/>
            <a:ext cx="3579600" cy="7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26279"/>
                </a:solidFill>
                <a:latin typeface="Roboto"/>
                <a:ea typeface="Roboto"/>
                <a:cs typeface="Roboto"/>
                <a:sym typeface="Roboto"/>
              </a:rPr>
              <a:t>Métrica alvo: </a:t>
            </a:r>
            <a:endParaRPr sz="2000">
              <a:solidFill>
                <a:srgbClr val="626279"/>
              </a:solidFill>
              <a:latin typeface="Roboto"/>
              <a:ea typeface="Roboto"/>
              <a:cs typeface="Roboto"/>
              <a:sym typeface="Roboto"/>
            </a:endParaRPr>
          </a:p>
          <a:p>
            <a:pPr indent="0" lvl="0" marL="0" rtl="0" algn="l">
              <a:spcBef>
                <a:spcPts val="0"/>
              </a:spcBef>
              <a:spcAft>
                <a:spcPts val="0"/>
              </a:spcAft>
              <a:buNone/>
            </a:pPr>
            <a:r>
              <a:rPr b="1" lang="en" sz="2000">
                <a:solidFill>
                  <a:srgbClr val="626279"/>
                </a:solidFill>
                <a:latin typeface="Roboto"/>
                <a:ea typeface="Roboto"/>
                <a:cs typeface="Roboto"/>
                <a:sym typeface="Roboto"/>
              </a:rPr>
              <a:t>taxa de inadimplência</a:t>
            </a:r>
            <a:endParaRPr b="1" sz="2000">
              <a:solidFill>
                <a:srgbClr val="626279"/>
              </a:solidFill>
              <a:latin typeface="Roboto"/>
              <a:ea typeface="Roboto"/>
              <a:cs typeface="Roboto"/>
              <a:sym typeface="Roboto"/>
            </a:endParaRPr>
          </a:p>
        </p:txBody>
      </p:sp>
      <p:sp>
        <p:nvSpPr>
          <p:cNvPr id="545" name="Google Shape;545;gb0e4db54c9_0_31"/>
          <p:cNvSpPr txBox="1"/>
          <p:nvPr/>
        </p:nvSpPr>
        <p:spPr>
          <a:xfrm>
            <a:off x="7586175" y="3456350"/>
            <a:ext cx="3579600" cy="7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26279"/>
                </a:solidFill>
                <a:latin typeface="Roboto"/>
                <a:ea typeface="Roboto"/>
                <a:cs typeface="Roboto"/>
                <a:sym typeface="Roboto"/>
              </a:rPr>
              <a:t>Seja:</a:t>
            </a:r>
            <a:endParaRPr sz="2000">
              <a:solidFill>
                <a:srgbClr val="626279"/>
              </a:solidFill>
              <a:latin typeface="Roboto"/>
              <a:ea typeface="Roboto"/>
              <a:cs typeface="Roboto"/>
              <a:sym typeface="Roboto"/>
            </a:endParaRPr>
          </a:p>
        </p:txBody>
      </p:sp>
      <p:sp>
        <p:nvSpPr>
          <p:cNvPr id="546" name="Google Shape;546;gb0e4db54c9_0_31"/>
          <p:cNvSpPr txBox="1"/>
          <p:nvPr/>
        </p:nvSpPr>
        <p:spPr>
          <a:xfrm>
            <a:off x="8731425" y="3732400"/>
            <a:ext cx="3579600" cy="7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26279"/>
                </a:solidFill>
                <a:latin typeface="Roboto"/>
                <a:ea typeface="Roboto"/>
                <a:cs typeface="Roboto"/>
                <a:sym typeface="Roboto"/>
              </a:rPr>
              <a:t>Nº de clientes mau pagadores</a:t>
            </a:r>
            <a:endParaRPr sz="2000">
              <a:solidFill>
                <a:srgbClr val="626279"/>
              </a:solidFill>
              <a:latin typeface="Roboto"/>
              <a:ea typeface="Roboto"/>
              <a:cs typeface="Roboto"/>
              <a:sym typeface="Roboto"/>
            </a:endParaRPr>
          </a:p>
        </p:txBody>
      </p:sp>
      <p:sp>
        <p:nvSpPr>
          <p:cNvPr id="547" name="Google Shape;547;gb0e4db54c9_0_31"/>
          <p:cNvSpPr txBox="1"/>
          <p:nvPr/>
        </p:nvSpPr>
        <p:spPr>
          <a:xfrm>
            <a:off x="8699150" y="4535931"/>
            <a:ext cx="3579600" cy="4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26279"/>
                </a:solidFill>
                <a:latin typeface="Roboto"/>
                <a:ea typeface="Roboto"/>
                <a:cs typeface="Roboto"/>
                <a:sym typeface="Roboto"/>
              </a:rPr>
              <a:t>Nº de clientes total</a:t>
            </a:r>
            <a:endParaRPr sz="2000">
              <a:solidFill>
                <a:srgbClr val="626279"/>
              </a:solidFill>
              <a:latin typeface="Roboto"/>
              <a:ea typeface="Roboto"/>
              <a:cs typeface="Roboto"/>
              <a:sym typeface="Roboto"/>
            </a:endParaRPr>
          </a:p>
        </p:txBody>
      </p:sp>
      <p:sp>
        <p:nvSpPr>
          <p:cNvPr id="548" name="Google Shape;548;gb0e4db54c9_0_31"/>
          <p:cNvSpPr txBox="1"/>
          <p:nvPr/>
        </p:nvSpPr>
        <p:spPr>
          <a:xfrm>
            <a:off x="7586175" y="5245900"/>
            <a:ext cx="3579600" cy="7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626279"/>
                </a:solidFill>
                <a:latin typeface="Roboto"/>
                <a:ea typeface="Roboto"/>
                <a:cs typeface="Roboto"/>
                <a:sym typeface="Roboto"/>
              </a:rPr>
              <a:t>8,1% é a média</a:t>
            </a:r>
            <a:endParaRPr b="1" sz="2000">
              <a:solidFill>
                <a:srgbClr val="626279"/>
              </a:solidFill>
              <a:latin typeface="Roboto"/>
              <a:ea typeface="Roboto"/>
              <a:cs typeface="Roboto"/>
              <a:sym typeface="Roboto"/>
            </a:endParaRPr>
          </a:p>
        </p:txBody>
      </p:sp>
      <p:pic>
        <p:nvPicPr>
          <p:cNvPr id="549" name="Google Shape;549;gb0e4db54c9_0_31"/>
          <p:cNvPicPr preferRelativeResize="0"/>
          <p:nvPr/>
        </p:nvPicPr>
        <p:blipFill>
          <a:blip r:embed="rId6">
            <a:alphaModFix/>
          </a:blip>
          <a:stretch>
            <a:fillRect/>
          </a:stretch>
        </p:blipFill>
        <p:spPr>
          <a:xfrm>
            <a:off x="7736950" y="2904513"/>
            <a:ext cx="3579600" cy="5378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b0e4db54c9_0_60"/>
          <p:cNvSpPr txBox="1"/>
          <p:nvPr>
            <p:ph type="title"/>
          </p:nvPr>
        </p:nvSpPr>
        <p:spPr>
          <a:xfrm>
            <a:off x="1430867" y="186000"/>
            <a:ext cx="119547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Análise Exploratória</a:t>
            </a:r>
            <a:endParaRPr/>
          </a:p>
        </p:txBody>
      </p:sp>
      <p:sp>
        <p:nvSpPr>
          <p:cNvPr id="555" name="Google Shape;555;gb0e4db54c9_0_60"/>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pic>
        <p:nvPicPr>
          <p:cNvPr id="556" name="Google Shape;556;gb0e4db54c9_0_60"/>
          <p:cNvPicPr preferRelativeResize="0"/>
          <p:nvPr/>
        </p:nvPicPr>
        <p:blipFill rotWithShape="1">
          <a:blip r:embed="rId3">
            <a:alphaModFix/>
          </a:blip>
          <a:srcRect b="0" l="129" r="119" t="0"/>
          <a:stretch/>
        </p:blipFill>
        <p:spPr>
          <a:xfrm>
            <a:off x="1835575" y="1561876"/>
            <a:ext cx="4893975" cy="4844025"/>
          </a:xfrm>
          <a:prstGeom prst="rect">
            <a:avLst/>
          </a:prstGeom>
          <a:noFill/>
          <a:ln>
            <a:noFill/>
          </a:ln>
        </p:spPr>
      </p:pic>
      <p:sp>
        <p:nvSpPr>
          <p:cNvPr id="557" name="Google Shape;557;gb0e4db54c9_0_60"/>
          <p:cNvSpPr txBox="1"/>
          <p:nvPr>
            <p:ph idx="1" type="body"/>
          </p:nvPr>
        </p:nvSpPr>
        <p:spPr>
          <a:xfrm>
            <a:off x="7374125" y="2257175"/>
            <a:ext cx="3960900" cy="3855600"/>
          </a:xfrm>
          <a:prstGeom prst="rect">
            <a:avLst/>
          </a:prstGeom>
          <a:noFill/>
          <a:ln>
            <a:noFill/>
          </a:ln>
        </p:spPr>
        <p:txBody>
          <a:bodyPr anchorCtr="0" anchor="t" bIns="121900" lIns="121900" spcFirstLastPara="1" rIns="121900" wrap="square" tIns="121900">
            <a:noAutofit/>
          </a:bodyPr>
          <a:lstStyle/>
          <a:p>
            <a:pPr indent="-425450" lvl="0" marL="609600" rtl="0" algn="l">
              <a:lnSpc>
                <a:spcPct val="100000"/>
              </a:lnSpc>
              <a:spcBef>
                <a:spcPts val="800"/>
              </a:spcBef>
              <a:spcAft>
                <a:spcPts val="0"/>
              </a:spcAft>
              <a:buSzPts val="1900"/>
              <a:buChar char="▸"/>
            </a:pPr>
            <a:r>
              <a:rPr lang="en" sz="1900"/>
              <a:t>Buscamos variáveis (features) que melhor expliquem a taxa de inadimplência</a:t>
            </a:r>
            <a:endParaRPr sz="1900"/>
          </a:p>
          <a:p>
            <a:pPr indent="0" lvl="0" marL="609600" rtl="0" algn="l">
              <a:lnSpc>
                <a:spcPct val="100000"/>
              </a:lnSpc>
              <a:spcBef>
                <a:spcPts val="0"/>
              </a:spcBef>
              <a:spcAft>
                <a:spcPts val="0"/>
              </a:spcAft>
              <a:buNone/>
            </a:pPr>
            <a:r>
              <a:t/>
            </a:r>
            <a:endParaRPr sz="1900"/>
          </a:p>
          <a:p>
            <a:pPr indent="-425450" lvl="0" marL="609600" rtl="0" algn="l">
              <a:lnSpc>
                <a:spcPct val="100000"/>
              </a:lnSpc>
              <a:spcBef>
                <a:spcPts val="0"/>
              </a:spcBef>
              <a:spcAft>
                <a:spcPts val="0"/>
              </a:spcAft>
              <a:buSzPts val="1900"/>
              <a:buChar char="▸"/>
            </a:pPr>
            <a:r>
              <a:rPr lang="en" sz="1900"/>
              <a:t>Variáveis como EXT_SOU</a:t>
            </a:r>
            <a:r>
              <a:rPr lang="en" sz="1900"/>
              <a:t>R</a:t>
            </a:r>
            <a:r>
              <a:rPr lang="en" sz="1900"/>
              <a:t>CE_3  (uma medida de pontuação de crédito do cliente) possui alta taxa de inadimplência nas pontuações mais baixas</a:t>
            </a:r>
            <a:endParaRPr sz="1900"/>
          </a:p>
          <a:p>
            <a:pPr indent="0" lvl="0" marL="0" rtl="0" algn="l">
              <a:lnSpc>
                <a:spcPct val="100000"/>
              </a:lnSpc>
              <a:spcBef>
                <a:spcPts val="800"/>
              </a:spcBef>
              <a:spcAft>
                <a:spcPts val="0"/>
              </a:spcAft>
              <a:buSzPts val="4000"/>
              <a:buNone/>
            </a:pPr>
            <a:r>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b0e4db54c9_0_79"/>
          <p:cNvSpPr txBox="1"/>
          <p:nvPr>
            <p:ph type="title"/>
          </p:nvPr>
        </p:nvSpPr>
        <p:spPr>
          <a:xfrm>
            <a:off x="1430867" y="186000"/>
            <a:ext cx="119547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Análise Exploratória</a:t>
            </a:r>
            <a:endParaRPr/>
          </a:p>
        </p:txBody>
      </p:sp>
      <p:sp>
        <p:nvSpPr>
          <p:cNvPr id="563" name="Google Shape;563;gb0e4db54c9_0_79"/>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pic>
        <p:nvPicPr>
          <p:cNvPr id="564" name="Google Shape;564;gb0e4db54c9_0_79"/>
          <p:cNvPicPr preferRelativeResize="0"/>
          <p:nvPr/>
        </p:nvPicPr>
        <p:blipFill rotWithShape="1">
          <a:blip r:embed="rId3">
            <a:alphaModFix/>
          </a:blip>
          <a:srcRect b="4707" l="0" r="0" t="0"/>
          <a:stretch/>
        </p:blipFill>
        <p:spPr>
          <a:xfrm>
            <a:off x="304800" y="1822500"/>
            <a:ext cx="7128599" cy="4019425"/>
          </a:xfrm>
          <a:prstGeom prst="rect">
            <a:avLst/>
          </a:prstGeom>
          <a:noFill/>
          <a:ln>
            <a:noFill/>
          </a:ln>
        </p:spPr>
      </p:pic>
      <p:sp>
        <p:nvSpPr>
          <p:cNvPr id="565" name="Google Shape;565;gb0e4db54c9_0_79"/>
          <p:cNvSpPr txBox="1"/>
          <p:nvPr>
            <p:ph idx="1" type="body"/>
          </p:nvPr>
        </p:nvSpPr>
        <p:spPr>
          <a:xfrm>
            <a:off x="7433400" y="2184725"/>
            <a:ext cx="3960900" cy="3855600"/>
          </a:xfrm>
          <a:prstGeom prst="rect">
            <a:avLst/>
          </a:prstGeom>
          <a:noFill/>
          <a:ln>
            <a:noFill/>
          </a:ln>
        </p:spPr>
        <p:txBody>
          <a:bodyPr anchorCtr="0" anchor="t" bIns="121900" lIns="121900" spcFirstLastPara="1" rIns="121900" wrap="square" tIns="121900">
            <a:noAutofit/>
          </a:bodyPr>
          <a:lstStyle/>
          <a:p>
            <a:pPr indent="-425450" lvl="0" marL="609600" rtl="0" algn="l">
              <a:lnSpc>
                <a:spcPct val="100000"/>
              </a:lnSpc>
              <a:spcBef>
                <a:spcPts val="800"/>
              </a:spcBef>
              <a:spcAft>
                <a:spcPts val="0"/>
              </a:spcAft>
              <a:buSzPts val="1900"/>
              <a:buChar char="▸"/>
            </a:pPr>
            <a:r>
              <a:rPr lang="en" sz="1900"/>
              <a:t>Variáveis</a:t>
            </a:r>
            <a:r>
              <a:rPr lang="en" sz="1900"/>
              <a:t> demográficas também possuem um grande impacto no risco de inadimplência</a:t>
            </a:r>
            <a:endParaRPr sz="1900"/>
          </a:p>
          <a:p>
            <a:pPr indent="0" lvl="0" marL="609600" rtl="0" algn="l">
              <a:lnSpc>
                <a:spcPct val="100000"/>
              </a:lnSpc>
              <a:spcBef>
                <a:spcPts val="0"/>
              </a:spcBef>
              <a:spcAft>
                <a:spcPts val="0"/>
              </a:spcAft>
              <a:buNone/>
            </a:pPr>
            <a:r>
              <a:t/>
            </a:r>
            <a:endParaRPr sz="1900"/>
          </a:p>
          <a:p>
            <a:pPr indent="0" lvl="0" marL="609600" rtl="0" algn="l">
              <a:lnSpc>
                <a:spcPct val="100000"/>
              </a:lnSpc>
              <a:spcBef>
                <a:spcPts val="0"/>
              </a:spcBef>
              <a:spcAft>
                <a:spcPts val="0"/>
              </a:spcAft>
              <a:buNone/>
            </a:pPr>
            <a:r>
              <a:t/>
            </a:r>
            <a:endParaRPr sz="1900"/>
          </a:p>
          <a:p>
            <a:pPr indent="-425450" lvl="0" marL="609600" rtl="0" algn="l">
              <a:lnSpc>
                <a:spcPct val="100000"/>
              </a:lnSpc>
              <a:spcBef>
                <a:spcPts val="0"/>
              </a:spcBef>
              <a:spcAft>
                <a:spcPts val="0"/>
              </a:spcAft>
              <a:buSzPts val="1900"/>
              <a:buChar char="▸"/>
            </a:pPr>
            <a:r>
              <a:rPr lang="en" sz="1900"/>
              <a:t>Pode-se verificar que quanto maior a escolaridade menor o risco</a:t>
            </a:r>
            <a:endParaRPr sz="1900"/>
          </a:p>
          <a:p>
            <a:pPr indent="0" lvl="0" marL="0" rtl="0" algn="l">
              <a:lnSpc>
                <a:spcPct val="100000"/>
              </a:lnSpc>
              <a:spcBef>
                <a:spcPts val="800"/>
              </a:spcBef>
              <a:spcAft>
                <a:spcPts val="0"/>
              </a:spcAft>
              <a:buSzPts val="4000"/>
              <a:buNone/>
            </a:pPr>
            <a:r>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b0e4db54c9_0_21"/>
          <p:cNvSpPr txBox="1"/>
          <p:nvPr>
            <p:ph type="title"/>
          </p:nvPr>
        </p:nvSpPr>
        <p:spPr>
          <a:xfrm>
            <a:off x="1430867" y="186000"/>
            <a:ext cx="119547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Análise Exploratória</a:t>
            </a:r>
            <a:endParaRPr/>
          </a:p>
        </p:txBody>
      </p:sp>
      <p:sp>
        <p:nvSpPr>
          <p:cNvPr id="571" name="Google Shape;571;gb0e4db54c9_0_21"/>
          <p:cNvSpPr txBox="1"/>
          <p:nvPr>
            <p:ph idx="3" type="body"/>
          </p:nvPr>
        </p:nvSpPr>
        <p:spPr>
          <a:xfrm>
            <a:off x="2826668" y="4189167"/>
            <a:ext cx="3230700" cy="2194500"/>
          </a:xfrm>
          <a:prstGeom prst="rect">
            <a:avLst/>
          </a:prstGeom>
          <a:noFill/>
          <a:ln>
            <a:noFill/>
          </a:ln>
        </p:spPr>
        <p:txBody>
          <a:bodyPr anchorCtr="0" anchor="t" bIns="121900" lIns="121900" spcFirstLastPara="1" rIns="121900" wrap="square" tIns="121900">
            <a:noAutofit/>
          </a:bodyPr>
          <a:lstStyle/>
          <a:p>
            <a:pPr indent="0" lvl="0" marL="0" rtl="0" algn="l">
              <a:spcBef>
                <a:spcPts val="800"/>
              </a:spcBef>
              <a:spcAft>
                <a:spcPts val="0"/>
              </a:spcAft>
              <a:buNone/>
            </a:pPr>
            <a:r>
              <a:t/>
            </a:r>
            <a:endParaRPr b="1"/>
          </a:p>
          <a:p>
            <a:pPr indent="0" lvl="0" marL="0" rtl="0" algn="l">
              <a:spcBef>
                <a:spcPts val="800"/>
              </a:spcBef>
              <a:spcAft>
                <a:spcPts val="0"/>
              </a:spcAft>
              <a:buNone/>
            </a:pPr>
            <a:r>
              <a:rPr lang="en" sz="1600"/>
              <a:t>Os clientes inadimplentes possuem uma maior concentração nas idades mais jovens.</a:t>
            </a:r>
            <a:endParaRPr sz="1600"/>
          </a:p>
          <a:p>
            <a:pPr indent="0" lvl="0" marL="0" rtl="0" algn="l">
              <a:lnSpc>
                <a:spcPct val="100000"/>
              </a:lnSpc>
              <a:spcBef>
                <a:spcPts val="800"/>
              </a:spcBef>
              <a:spcAft>
                <a:spcPts val="0"/>
              </a:spcAft>
              <a:buSzPts val="2700"/>
              <a:buNone/>
            </a:pPr>
            <a:r>
              <a:t/>
            </a:r>
            <a:endParaRPr sz="1600"/>
          </a:p>
        </p:txBody>
      </p:sp>
      <p:sp>
        <p:nvSpPr>
          <p:cNvPr id="572" name="Google Shape;572;gb0e4db54c9_0_21"/>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573" name="Google Shape;573;gb0e4db54c9_0_21"/>
          <p:cNvSpPr txBox="1"/>
          <p:nvPr>
            <p:ph idx="3" type="body"/>
          </p:nvPr>
        </p:nvSpPr>
        <p:spPr>
          <a:xfrm>
            <a:off x="6604118" y="4324667"/>
            <a:ext cx="3230700" cy="2194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700"/>
              <a:buNone/>
            </a:pPr>
            <a:r>
              <a:t/>
            </a:r>
            <a:endParaRPr b="1"/>
          </a:p>
          <a:p>
            <a:pPr indent="0" lvl="0" marL="0" rtl="0" algn="l">
              <a:spcBef>
                <a:spcPts val="0"/>
              </a:spcBef>
              <a:spcAft>
                <a:spcPts val="0"/>
              </a:spcAft>
              <a:buNone/>
            </a:pPr>
            <a:r>
              <a:rPr lang="en" sz="1600"/>
              <a:t>A idade dos clientes adimplentes é distribuída de maneira uniforme entre 25-65 anos.</a:t>
            </a:r>
            <a:endParaRPr sz="2100">
              <a:solidFill>
                <a:srgbClr val="626279"/>
              </a:solidFill>
              <a:latin typeface="Mukta"/>
              <a:ea typeface="Mukta"/>
              <a:cs typeface="Mukta"/>
              <a:sym typeface="Mukta"/>
            </a:endParaRPr>
          </a:p>
          <a:p>
            <a:pPr indent="0" lvl="0" marL="0" rtl="0" algn="l">
              <a:lnSpc>
                <a:spcPct val="100000"/>
              </a:lnSpc>
              <a:spcBef>
                <a:spcPts val="800"/>
              </a:spcBef>
              <a:spcAft>
                <a:spcPts val="0"/>
              </a:spcAft>
              <a:buSzPts val="2700"/>
              <a:buNone/>
            </a:pPr>
            <a:r>
              <a:t/>
            </a:r>
            <a:endParaRPr sz="1600"/>
          </a:p>
          <a:p>
            <a:pPr indent="0" lvl="0" marL="0" rtl="0" algn="l">
              <a:lnSpc>
                <a:spcPct val="100000"/>
              </a:lnSpc>
              <a:spcBef>
                <a:spcPts val="800"/>
              </a:spcBef>
              <a:spcAft>
                <a:spcPts val="0"/>
              </a:spcAft>
              <a:buSzPts val="2700"/>
              <a:buNone/>
            </a:pPr>
            <a:r>
              <a:t/>
            </a:r>
            <a:endParaRPr sz="1600"/>
          </a:p>
        </p:txBody>
      </p:sp>
      <p:pic>
        <p:nvPicPr>
          <p:cNvPr id="574" name="Google Shape;574;gb0e4db54c9_0_21"/>
          <p:cNvPicPr preferRelativeResize="0"/>
          <p:nvPr/>
        </p:nvPicPr>
        <p:blipFill>
          <a:blip r:embed="rId3">
            <a:alphaModFix/>
          </a:blip>
          <a:stretch>
            <a:fillRect/>
          </a:stretch>
        </p:blipFill>
        <p:spPr>
          <a:xfrm>
            <a:off x="1133700" y="2296600"/>
            <a:ext cx="10497949" cy="2332875"/>
          </a:xfrm>
          <a:prstGeom prst="rect">
            <a:avLst/>
          </a:prstGeom>
          <a:noFill/>
          <a:ln>
            <a:noFill/>
          </a:ln>
        </p:spPr>
      </p:pic>
      <p:sp>
        <p:nvSpPr>
          <p:cNvPr id="575" name="Google Shape;575;gb0e4db54c9_0_21"/>
          <p:cNvSpPr txBox="1"/>
          <p:nvPr/>
        </p:nvSpPr>
        <p:spPr>
          <a:xfrm>
            <a:off x="945625" y="1615000"/>
            <a:ext cx="108741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1600">
                <a:solidFill>
                  <a:schemeClr val="accent1"/>
                </a:solidFill>
                <a:latin typeface="Roboto Black"/>
                <a:ea typeface="Roboto Black"/>
                <a:cs typeface="Roboto Black"/>
                <a:sym typeface="Roboto Black"/>
              </a:rPr>
              <a:t>DISTRIBUIÇÃO DE IDADE POR STATUS DE INADIMPLÊNCIA</a:t>
            </a:r>
            <a:endParaRPr sz="300">
              <a:solidFill>
                <a:schemeClr val="accent1"/>
              </a:solidFill>
              <a:latin typeface="Roboto Black"/>
              <a:ea typeface="Roboto Black"/>
              <a:cs typeface="Roboto Black"/>
              <a:sym typeface="Roboto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b0a5958369_1_848"/>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6400"/>
              <a:buNone/>
            </a:pPr>
            <a:r>
              <a:rPr lang="en"/>
              <a:t>3</a:t>
            </a:r>
            <a:r>
              <a:rPr lang="en"/>
              <a:t>.</a:t>
            </a:r>
            <a:endParaRPr/>
          </a:p>
          <a:p>
            <a:pPr indent="0" lvl="0" marL="0" rtl="0" algn="l">
              <a:spcBef>
                <a:spcPts val="0"/>
              </a:spcBef>
              <a:spcAft>
                <a:spcPts val="0"/>
              </a:spcAft>
              <a:buClr>
                <a:srgbClr val="000000"/>
              </a:buClr>
              <a:buSzPts val="4800"/>
              <a:buFont typeface="Arial"/>
              <a:buNone/>
            </a:pPr>
            <a:r>
              <a:rPr lang="en"/>
              <a:t>MVP – Árvore de Decisão</a:t>
            </a:r>
            <a:endParaRPr/>
          </a:p>
        </p:txBody>
      </p:sp>
      <p:sp>
        <p:nvSpPr>
          <p:cNvPr id="581" name="Google Shape;581;gb0a5958369_1_848"/>
          <p:cNvSpPr txBox="1"/>
          <p:nvPr>
            <p:ph idx="1" type="subTitle"/>
          </p:nvPr>
        </p:nvSpPr>
        <p:spPr>
          <a:xfrm>
            <a:off x="1371300" y="4599533"/>
            <a:ext cx="6960000" cy="7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a:t>Variáveis sociodemográficas</a:t>
            </a:r>
            <a:endParaRPr/>
          </a:p>
        </p:txBody>
      </p:sp>
      <p:sp>
        <p:nvSpPr>
          <p:cNvPr id="582" name="Google Shape;582;gb0a5958369_1_848"/>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400"/>
              <a:buNone/>
            </a:pPr>
            <a:r>
              <a:rPr lang="en"/>
              <a:t>MVP – Árvore de Decisão</a:t>
            </a:r>
            <a:endParaRPr/>
          </a:p>
        </p:txBody>
      </p:sp>
      <p:sp>
        <p:nvSpPr>
          <p:cNvPr id="588" name="Google Shape;588;p3"/>
          <p:cNvSpPr txBox="1"/>
          <p:nvPr>
            <p:ph idx="2" type="body"/>
          </p:nvPr>
        </p:nvSpPr>
        <p:spPr>
          <a:xfrm>
            <a:off x="1468500" y="1799400"/>
            <a:ext cx="8184900" cy="2632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600"/>
              <a:buNone/>
            </a:pPr>
            <a:r>
              <a:t/>
            </a:r>
            <a:endParaRPr b="1" sz="1867">
              <a:highlight>
                <a:schemeClr val="accent1"/>
              </a:highlight>
            </a:endParaRPr>
          </a:p>
          <a:p>
            <a:pPr indent="-347154" lvl="0" marL="457200" rtl="0" algn="l">
              <a:lnSpc>
                <a:spcPct val="100000"/>
              </a:lnSpc>
              <a:spcBef>
                <a:spcPts val="800"/>
              </a:spcBef>
              <a:spcAft>
                <a:spcPts val="0"/>
              </a:spcAft>
              <a:buSzPts val="1867"/>
              <a:buChar char="-"/>
            </a:pPr>
            <a:r>
              <a:rPr lang="en" sz="1867"/>
              <a:t>Treinamento de árvore de decisão com variáveis sociodemográficas</a:t>
            </a:r>
            <a:endParaRPr sz="1867"/>
          </a:p>
          <a:p>
            <a:pPr indent="-347154" lvl="0" marL="457200" rtl="0" algn="l">
              <a:lnSpc>
                <a:spcPct val="100000"/>
              </a:lnSpc>
              <a:spcBef>
                <a:spcPts val="0"/>
              </a:spcBef>
              <a:spcAft>
                <a:spcPts val="0"/>
              </a:spcAft>
              <a:buSzPts val="1867"/>
              <a:buChar char="-"/>
            </a:pPr>
            <a:r>
              <a:rPr lang="en" sz="1867"/>
              <a:t>22 variáveis de entrada</a:t>
            </a:r>
            <a:endParaRPr sz="1867"/>
          </a:p>
          <a:p>
            <a:pPr indent="-347154" lvl="0" marL="457200" rtl="0" algn="l">
              <a:lnSpc>
                <a:spcPct val="100000"/>
              </a:lnSpc>
              <a:spcBef>
                <a:spcPts val="0"/>
              </a:spcBef>
              <a:spcAft>
                <a:spcPts val="0"/>
              </a:spcAft>
              <a:buSzPts val="1867"/>
              <a:buChar char="-"/>
            </a:pPr>
            <a:r>
              <a:rPr lang="en" sz="1867"/>
              <a:t>Profundidade máxima: 3</a:t>
            </a:r>
            <a:endParaRPr sz="1867"/>
          </a:p>
          <a:p>
            <a:pPr indent="-347154" lvl="0" marL="457200" rtl="0" algn="l">
              <a:lnSpc>
                <a:spcPct val="100000"/>
              </a:lnSpc>
              <a:spcBef>
                <a:spcPts val="0"/>
              </a:spcBef>
              <a:spcAft>
                <a:spcPts val="0"/>
              </a:spcAft>
              <a:buSzPts val="1867"/>
              <a:buChar char="-"/>
            </a:pPr>
            <a:r>
              <a:rPr lang="en" sz="1867"/>
              <a:t>3 variáveis com maior poder de separação: escolaridade, posse de veículo próprio, </a:t>
            </a:r>
            <a:r>
              <a:rPr i="1" lang="en" sz="1867"/>
              <a:t>score</a:t>
            </a:r>
            <a:r>
              <a:rPr lang="en" sz="1867"/>
              <a:t> de fonte externa (</a:t>
            </a:r>
            <a:r>
              <a:rPr i="1" lang="en" sz="1867"/>
              <a:t>bureau </a:t>
            </a:r>
            <a:r>
              <a:rPr lang="en" sz="1867"/>
              <a:t>de crédito)</a:t>
            </a:r>
            <a:endParaRPr sz="1867"/>
          </a:p>
          <a:p>
            <a:pPr indent="-347154" lvl="0" marL="457200" rtl="0" algn="l">
              <a:lnSpc>
                <a:spcPct val="100000"/>
              </a:lnSpc>
              <a:spcBef>
                <a:spcPts val="0"/>
              </a:spcBef>
              <a:spcAft>
                <a:spcPts val="0"/>
              </a:spcAft>
              <a:buSzPts val="1867"/>
              <a:buChar char="-"/>
            </a:pPr>
            <a:r>
              <a:rPr b="1" lang="en" sz="1867"/>
              <a:t>Performance limitada</a:t>
            </a:r>
            <a:endParaRPr b="1" sz="1867"/>
          </a:p>
          <a:p>
            <a:pPr indent="0" lvl="0" marL="457200" rtl="0" algn="l">
              <a:lnSpc>
                <a:spcPct val="100000"/>
              </a:lnSpc>
              <a:spcBef>
                <a:spcPts val="800"/>
              </a:spcBef>
              <a:spcAft>
                <a:spcPts val="0"/>
              </a:spcAft>
              <a:buNone/>
            </a:pPr>
            <a:r>
              <a:t/>
            </a:r>
            <a:endParaRPr sz="1867"/>
          </a:p>
        </p:txBody>
      </p:sp>
      <p:graphicFrame>
        <p:nvGraphicFramePr>
          <p:cNvPr id="589" name="Google Shape;589;p3"/>
          <p:cNvGraphicFramePr/>
          <p:nvPr/>
        </p:nvGraphicFramePr>
        <p:xfrm>
          <a:off x="7431550" y="4680894"/>
          <a:ext cx="3000000" cy="3000000"/>
        </p:xfrm>
        <a:graphic>
          <a:graphicData uri="http://schemas.openxmlformats.org/drawingml/2006/table">
            <a:tbl>
              <a:tblPr>
                <a:noFill/>
                <a:tableStyleId>{4D1693D8-A7E6-4B08-9286-C162CBCC56BD}</a:tableStyleId>
              </a:tblPr>
              <a:tblGrid>
                <a:gridCol w="1770475"/>
                <a:gridCol w="1613675"/>
              </a:tblGrid>
              <a:tr h="686150">
                <a:tc>
                  <a:txBody>
                    <a:bodyPr/>
                    <a:lstStyle/>
                    <a:p>
                      <a:pPr indent="0" lvl="0" marL="0" marR="0" rtl="0" algn="ctr">
                        <a:lnSpc>
                          <a:spcPct val="100000"/>
                        </a:lnSpc>
                        <a:spcBef>
                          <a:spcPts val="0"/>
                        </a:spcBef>
                        <a:spcAft>
                          <a:spcPts val="0"/>
                        </a:spcAft>
                        <a:buClr>
                          <a:srgbClr val="000000"/>
                        </a:buClr>
                        <a:buSzPts val="1400"/>
                        <a:buFont typeface="Arial"/>
                        <a:buNone/>
                      </a:pPr>
                      <a:r>
                        <a:rPr lang="en" sz="1800">
                          <a:solidFill>
                            <a:srgbClr val="222222"/>
                          </a:solidFill>
                          <a:latin typeface="Roboto"/>
                          <a:ea typeface="Roboto"/>
                          <a:cs typeface="Roboto"/>
                          <a:sym typeface="Roboto"/>
                        </a:rPr>
                        <a:t>AUC</a:t>
                      </a:r>
                      <a:endParaRPr sz="1800" u="none" cap="none" strike="noStrike">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222222"/>
                          </a:solidFill>
                          <a:latin typeface="Roboto"/>
                          <a:ea typeface="Roboto"/>
                          <a:cs typeface="Roboto"/>
                          <a:sym typeface="Roboto"/>
                        </a:rPr>
                        <a:t>61%</a:t>
                      </a:r>
                      <a:endParaRPr b="1" sz="1800" u="none" cap="none" strike="noStrike">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86150">
                <a:tc>
                  <a:txBody>
                    <a:bodyPr/>
                    <a:lstStyle/>
                    <a:p>
                      <a:pPr indent="0" lvl="0" marL="0" marR="0" rtl="0" algn="ctr">
                        <a:lnSpc>
                          <a:spcPct val="100000"/>
                        </a:lnSpc>
                        <a:spcBef>
                          <a:spcPts val="0"/>
                        </a:spcBef>
                        <a:spcAft>
                          <a:spcPts val="0"/>
                        </a:spcAft>
                        <a:buClr>
                          <a:srgbClr val="000000"/>
                        </a:buClr>
                        <a:buSzPts val="1400"/>
                        <a:buFont typeface="Arial"/>
                        <a:buNone/>
                      </a:pPr>
                      <a:r>
                        <a:rPr lang="en" sz="1800">
                          <a:solidFill>
                            <a:srgbClr val="222222"/>
                          </a:solidFill>
                          <a:latin typeface="Roboto"/>
                          <a:ea typeface="Roboto"/>
                          <a:cs typeface="Roboto"/>
                          <a:sym typeface="Roboto"/>
                        </a:rPr>
                        <a:t>   F1-score</a:t>
                      </a:r>
                      <a:endParaRPr sz="1800" u="none" cap="none" strike="noStrike">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rgbClr val="22222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222222"/>
                          </a:solidFill>
                          <a:latin typeface="Roboto"/>
                          <a:ea typeface="Roboto"/>
                          <a:cs typeface="Roboto"/>
                          <a:sym typeface="Roboto"/>
                        </a:rPr>
                        <a:t>7%</a:t>
                      </a:r>
                      <a:endParaRPr b="1" sz="1800" u="none" cap="none" strike="noStrike">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rgbClr val="222222"/>
                      </a:solidFill>
                      <a:prstDash val="solid"/>
                      <a:round/>
                      <a:headEnd len="sm" w="sm" type="none"/>
                      <a:tailEnd len="sm" w="sm" type="none"/>
                    </a:lnB>
                  </a:tcPr>
                </a:tc>
              </a:tr>
            </a:tbl>
          </a:graphicData>
        </a:graphic>
      </p:graphicFrame>
      <p:pic>
        <p:nvPicPr>
          <p:cNvPr id="590" name="Google Shape;590;p3"/>
          <p:cNvPicPr preferRelativeResize="0"/>
          <p:nvPr/>
        </p:nvPicPr>
        <p:blipFill>
          <a:blip r:embed="rId3">
            <a:alphaModFix/>
          </a:blip>
          <a:stretch>
            <a:fillRect/>
          </a:stretch>
        </p:blipFill>
        <p:spPr>
          <a:xfrm>
            <a:off x="1862200" y="4909500"/>
            <a:ext cx="1078993" cy="1078993"/>
          </a:xfrm>
          <a:prstGeom prst="rect">
            <a:avLst/>
          </a:prstGeom>
          <a:noFill/>
          <a:ln>
            <a:noFill/>
          </a:ln>
        </p:spPr>
      </p:pic>
      <p:pic>
        <p:nvPicPr>
          <p:cNvPr id="591" name="Google Shape;591;p3"/>
          <p:cNvPicPr preferRelativeResize="0"/>
          <p:nvPr/>
        </p:nvPicPr>
        <p:blipFill>
          <a:blip r:embed="rId4">
            <a:alphaModFix/>
          </a:blip>
          <a:stretch>
            <a:fillRect/>
          </a:stretch>
        </p:blipFill>
        <p:spPr>
          <a:xfrm>
            <a:off x="3022025" y="4909502"/>
            <a:ext cx="1078993" cy="1078991"/>
          </a:xfrm>
          <a:prstGeom prst="rect">
            <a:avLst/>
          </a:prstGeom>
          <a:noFill/>
          <a:ln>
            <a:noFill/>
          </a:ln>
        </p:spPr>
      </p:pic>
      <p:pic>
        <p:nvPicPr>
          <p:cNvPr id="592" name="Google Shape;592;p3"/>
          <p:cNvPicPr preferRelativeResize="0"/>
          <p:nvPr/>
        </p:nvPicPr>
        <p:blipFill>
          <a:blip r:embed="rId5">
            <a:alphaModFix/>
          </a:blip>
          <a:stretch>
            <a:fillRect/>
          </a:stretch>
        </p:blipFill>
        <p:spPr>
          <a:xfrm>
            <a:off x="3950938" y="4680901"/>
            <a:ext cx="1536192" cy="1536192"/>
          </a:xfrm>
          <a:prstGeom prst="rect">
            <a:avLst/>
          </a:prstGeom>
          <a:noFill/>
          <a:ln>
            <a:noFill/>
          </a:ln>
        </p:spPr>
      </p:pic>
      <p:pic>
        <p:nvPicPr>
          <p:cNvPr id="593" name="Google Shape;593;p3"/>
          <p:cNvPicPr preferRelativeResize="0"/>
          <p:nvPr/>
        </p:nvPicPr>
        <p:blipFill>
          <a:blip r:embed="rId6">
            <a:alphaModFix/>
          </a:blip>
          <a:stretch>
            <a:fillRect/>
          </a:stretch>
        </p:blipFill>
        <p:spPr>
          <a:xfrm>
            <a:off x="5962850" y="5037400"/>
            <a:ext cx="823200" cy="823200"/>
          </a:xfrm>
          <a:prstGeom prst="rect">
            <a:avLst/>
          </a:prstGeom>
          <a:noFill/>
          <a:ln>
            <a:noFill/>
          </a:ln>
        </p:spPr>
      </p:pic>
      <p:sp>
        <p:nvSpPr>
          <p:cNvPr id="594" name="Google Shape;594;p3"/>
          <p:cNvSpPr txBox="1"/>
          <p:nvPr/>
        </p:nvSpPr>
        <p:spPr>
          <a:xfrm>
            <a:off x="1862200" y="1555500"/>
            <a:ext cx="2185800" cy="6816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2900">
                <a:solidFill>
                  <a:schemeClr val="accent1"/>
                </a:solidFill>
                <a:latin typeface="Roboto Black"/>
                <a:ea typeface="Roboto Black"/>
                <a:cs typeface="Roboto Black"/>
                <a:sym typeface="Roboto Black"/>
              </a:rPr>
              <a:t>Abordagem</a:t>
            </a:r>
            <a:endParaRPr sz="1600">
              <a:solidFill>
                <a:schemeClr val="accent1"/>
              </a:solidFill>
              <a:latin typeface="Roboto Black"/>
              <a:ea typeface="Roboto Black"/>
              <a:cs typeface="Roboto Black"/>
              <a:sym typeface="Robot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a8436e033d_2_31"/>
          <p:cNvSpPr txBox="1"/>
          <p:nvPr>
            <p:ph type="title"/>
          </p:nvPr>
        </p:nvSpPr>
        <p:spPr>
          <a:xfrm>
            <a:off x="14246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Métricas Importantes - Matriz de Confusão</a:t>
            </a:r>
            <a:endParaRPr/>
          </a:p>
        </p:txBody>
      </p:sp>
      <p:sp>
        <p:nvSpPr>
          <p:cNvPr id="600" name="Google Shape;600;ga8436e033d_2_31"/>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601" name="Google Shape;601;ga8436e033d_2_31"/>
          <p:cNvSpPr txBox="1"/>
          <p:nvPr/>
        </p:nvSpPr>
        <p:spPr>
          <a:xfrm>
            <a:off x="1783450" y="1599600"/>
            <a:ext cx="3960900" cy="6816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2900">
                <a:solidFill>
                  <a:schemeClr val="accent1"/>
                </a:solidFill>
                <a:latin typeface="Roboto Black"/>
                <a:ea typeface="Roboto Black"/>
                <a:cs typeface="Roboto Black"/>
                <a:sym typeface="Roboto Black"/>
              </a:rPr>
              <a:t>Matriz de Confusão</a:t>
            </a:r>
            <a:endParaRPr sz="1600">
              <a:solidFill>
                <a:schemeClr val="accent1"/>
              </a:solidFill>
              <a:latin typeface="Roboto Black"/>
              <a:ea typeface="Roboto Black"/>
              <a:cs typeface="Roboto Black"/>
              <a:sym typeface="Roboto Black"/>
            </a:endParaRPr>
          </a:p>
        </p:txBody>
      </p:sp>
      <p:graphicFrame>
        <p:nvGraphicFramePr>
          <p:cNvPr id="602" name="Google Shape;602;ga8436e033d_2_31"/>
          <p:cNvGraphicFramePr/>
          <p:nvPr/>
        </p:nvGraphicFramePr>
        <p:xfrm>
          <a:off x="1783450" y="2617275"/>
          <a:ext cx="3000000" cy="3000000"/>
        </p:xfrm>
        <a:graphic>
          <a:graphicData uri="http://schemas.openxmlformats.org/drawingml/2006/table">
            <a:tbl>
              <a:tblPr>
                <a:noFill/>
                <a:tableStyleId>{8902C883-DD48-43EF-A7EE-9CC5D7335E60}</a:tableStyleId>
              </a:tblPr>
              <a:tblGrid>
                <a:gridCol w="830950"/>
                <a:gridCol w="1445850"/>
                <a:gridCol w="1403050"/>
                <a:gridCol w="1398675"/>
              </a:tblGrid>
              <a:tr h="381000">
                <a:tc gridSpan="2" rowSpan="2">
                  <a:txBody>
                    <a:bodyPr/>
                    <a:lstStyle/>
                    <a:p>
                      <a:pPr indent="0" lvl="0" marL="0" rtl="0" algn="ctr">
                        <a:spcBef>
                          <a:spcPts val="0"/>
                        </a:spcBef>
                        <a:spcAft>
                          <a:spcPts val="0"/>
                        </a:spcAft>
                        <a:buNone/>
                      </a:pPr>
                      <a:r>
                        <a:t/>
                      </a:r>
                      <a:endParaRPr b="1"/>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34343"/>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b="1" lang="en"/>
                        <a:t>Status Predito</a:t>
                      </a:r>
                      <a:endParaRPr b="1"/>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81000">
                <a:tc gridSpan="2" vMerge="1"/>
                <a:tc hMerge="1" vMerge="1"/>
                <a:tc>
                  <a:txBody>
                    <a:bodyPr/>
                    <a:lstStyle/>
                    <a:p>
                      <a:pPr indent="0" lvl="0" marL="0" rtl="0" algn="ctr">
                        <a:spcBef>
                          <a:spcPts val="0"/>
                        </a:spcBef>
                        <a:spcAft>
                          <a:spcPts val="0"/>
                        </a:spcAft>
                        <a:buNone/>
                      </a:pPr>
                      <a:r>
                        <a:rPr b="1" lang="en"/>
                        <a:t>Inadimplente</a:t>
                      </a:r>
                      <a:endParaRPr b="1"/>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en"/>
                        <a:t>Adimplente</a:t>
                      </a:r>
                      <a:endParaRPr b="1"/>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81000">
                <a:tc rowSpan="2">
                  <a:txBody>
                    <a:bodyPr/>
                    <a:lstStyle/>
                    <a:p>
                      <a:pPr indent="0" lvl="0" marL="0" rtl="0" algn="ctr">
                        <a:spcBef>
                          <a:spcPts val="0"/>
                        </a:spcBef>
                        <a:spcAft>
                          <a:spcPts val="0"/>
                        </a:spcAft>
                        <a:buNone/>
                      </a:pPr>
                      <a:r>
                        <a:rPr b="1" lang="en"/>
                        <a:t>Status Real</a:t>
                      </a:r>
                      <a:endParaRPr b="1"/>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t>Inadimplente</a:t>
                      </a:r>
                      <a:endParaRPr b="1"/>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a:t>Verdadeiro Positivo (TP)</a:t>
                      </a:r>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434343"/>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Falso Negativo (FN)</a:t>
                      </a:r>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434343"/>
                      </a:solidFill>
                      <a:prstDash val="solid"/>
                      <a:round/>
                      <a:headEnd len="sm" w="sm" type="none"/>
                      <a:tailEnd len="sm" w="sm" type="none"/>
                    </a:lnB>
                    <a:solidFill>
                      <a:srgbClr val="EA9999"/>
                    </a:solidFill>
                  </a:tcPr>
                </a:tc>
              </a:tr>
              <a:tr h="381000">
                <a:tc vMerge="1"/>
                <a:tc>
                  <a:txBody>
                    <a:bodyPr/>
                    <a:lstStyle/>
                    <a:p>
                      <a:pPr indent="0" lvl="0" marL="0" rtl="0" algn="ctr">
                        <a:spcBef>
                          <a:spcPts val="0"/>
                        </a:spcBef>
                        <a:spcAft>
                          <a:spcPts val="0"/>
                        </a:spcAft>
                        <a:buNone/>
                      </a:pPr>
                      <a:r>
                        <a:rPr b="1" lang="en"/>
                        <a:t>Adimplente</a:t>
                      </a:r>
                      <a:endParaRPr b="1"/>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a:t>Falso Positivo (FP)</a:t>
                      </a:r>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a:t>Verdadeiro Negativo (TN)</a:t>
                      </a:r>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B6D7A8"/>
                    </a:solidFill>
                  </a:tcPr>
                </a:tc>
              </a:tr>
            </a:tbl>
          </a:graphicData>
        </a:graphic>
      </p:graphicFrame>
      <p:pic>
        <p:nvPicPr>
          <p:cNvPr id="603" name="Google Shape;603;ga8436e033d_2_31"/>
          <p:cNvPicPr preferRelativeResize="0"/>
          <p:nvPr/>
        </p:nvPicPr>
        <p:blipFill>
          <a:blip r:embed="rId3">
            <a:alphaModFix/>
          </a:blip>
          <a:stretch>
            <a:fillRect/>
          </a:stretch>
        </p:blipFill>
        <p:spPr>
          <a:xfrm>
            <a:off x="7627825" y="2617275"/>
            <a:ext cx="2469900" cy="580175"/>
          </a:xfrm>
          <a:prstGeom prst="rect">
            <a:avLst/>
          </a:prstGeom>
          <a:noFill/>
          <a:ln>
            <a:noFill/>
          </a:ln>
        </p:spPr>
      </p:pic>
      <p:pic>
        <p:nvPicPr>
          <p:cNvPr id="604" name="Google Shape;604;ga8436e033d_2_31"/>
          <p:cNvPicPr preferRelativeResize="0"/>
          <p:nvPr/>
        </p:nvPicPr>
        <p:blipFill>
          <a:blip r:embed="rId4">
            <a:alphaModFix/>
          </a:blip>
          <a:stretch>
            <a:fillRect/>
          </a:stretch>
        </p:blipFill>
        <p:spPr>
          <a:xfrm>
            <a:off x="7627832" y="3444925"/>
            <a:ext cx="2469900" cy="514562"/>
          </a:xfrm>
          <a:prstGeom prst="rect">
            <a:avLst/>
          </a:prstGeom>
          <a:noFill/>
          <a:ln>
            <a:noFill/>
          </a:ln>
        </p:spPr>
      </p:pic>
      <p:pic>
        <p:nvPicPr>
          <p:cNvPr id="605" name="Google Shape;605;ga8436e033d_2_31"/>
          <p:cNvPicPr preferRelativeResize="0"/>
          <p:nvPr/>
        </p:nvPicPr>
        <p:blipFill>
          <a:blip r:embed="rId5">
            <a:alphaModFix/>
          </a:blip>
          <a:stretch>
            <a:fillRect/>
          </a:stretch>
        </p:blipFill>
        <p:spPr>
          <a:xfrm>
            <a:off x="7627825" y="4272575"/>
            <a:ext cx="3580508" cy="580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a8436e033d_2_11"/>
          <p:cNvSpPr txBox="1"/>
          <p:nvPr>
            <p:ph type="title"/>
          </p:nvPr>
        </p:nvSpPr>
        <p:spPr>
          <a:xfrm>
            <a:off x="14246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Métricas Importantes - ROC/AUC</a:t>
            </a:r>
            <a:endParaRPr/>
          </a:p>
        </p:txBody>
      </p:sp>
      <p:sp>
        <p:nvSpPr>
          <p:cNvPr id="611" name="Google Shape;611;ga8436e033d_2_11"/>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612" name="Google Shape;612;ga8436e033d_2_11"/>
          <p:cNvSpPr txBox="1"/>
          <p:nvPr/>
        </p:nvSpPr>
        <p:spPr>
          <a:xfrm>
            <a:off x="1783450" y="1599600"/>
            <a:ext cx="2185800" cy="6816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2900">
                <a:solidFill>
                  <a:schemeClr val="accent1"/>
                </a:solidFill>
                <a:latin typeface="Roboto Black"/>
                <a:ea typeface="Roboto Black"/>
                <a:cs typeface="Roboto Black"/>
                <a:sym typeface="Roboto Black"/>
              </a:rPr>
              <a:t>ROC / AUC</a:t>
            </a:r>
            <a:endParaRPr sz="1600">
              <a:solidFill>
                <a:schemeClr val="accent1"/>
              </a:solidFill>
              <a:latin typeface="Roboto Black"/>
              <a:ea typeface="Roboto Black"/>
              <a:cs typeface="Roboto Black"/>
              <a:sym typeface="Roboto Black"/>
            </a:endParaRPr>
          </a:p>
        </p:txBody>
      </p:sp>
      <p:pic>
        <p:nvPicPr>
          <p:cNvPr id="613" name="Google Shape;613;ga8436e033d_2_11"/>
          <p:cNvPicPr preferRelativeResize="0"/>
          <p:nvPr/>
        </p:nvPicPr>
        <p:blipFill rotWithShape="1">
          <a:blip r:embed="rId3">
            <a:alphaModFix/>
          </a:blip>
          <a:srcRect b="1793" l="0" r="0" t="7164"/>
          <a:stretch/>
        </p:blipFill>
        <p:spPr>
          <a:xfrm>
            <a:off x="1133825" y="2357400"/>
            <a:ext cx="5773500" cy="3647350"/>
          </a:xfrm>
          <a:prstGeom prst="rect">
            <a:avLst/>
          </a:prstGeom>
          <a:noFill/>
          <a:ln>
            <a:noFill/>
          </a:ln>
        </p:spPr>
      </p:pic>
      <p:sp>
        <p:nvSpPr>
          <p:cNvPr id="614" name="Google Shape;614;ga8436e033d_2_11"/>
          <p:cNvSpPr txBox="1"/>
          <p:nvPr>
            <p:ph idx="1" type="body"/>
          </p:nvPr>
        </p:nvSpPr>
        <p:spPr>
          <a:xfrm>
            <a:off x="7374125" y="2257175"/>
            <a:ext cx="3960900" cy="3855600"/>
          </a:xfrm>
          <a:prstGeom prst="rect">
            <a:avLst/>
          </a:prstGeom>
          <a:noFill/>
          <a:ln>
            <a:noFill/>
          </a:ln>
        </p:spPr>
        <p:txBody>
          <a:bodyPr anchorCtr="0" anchor="t" bIns="121900" lIns="121900" spcFirstLastPara="1" rIns="121900" wrap="square" tIns="121900">
            <a:noAutofit/>
          </a:bodyPr>
          <a:lstStyle/>
          <a:p>
            <a:pPr indent="-425450" lvl="0" marL="609600" rtl="0" algn="l">
              <a:lnSpc>
                <a:spcPct val="100000"/>
              </a:lnSpc>
              <a:spcBef>
                <a:spcPts val="800"/>
              </a:spcBef>
              <a:spcAft>
                <a:spcPts val="0"/>
              </a:spcAft>
              <a:buSzPts val="1900"/>
              <a:buChar char="▸"/>
            </a:pPr>
            <a:r>
              <a:rPr lang="en" sz="1900"/>
              <a:t>O ROC mostra a taxa de falsos e verdadeiros positivos em diferentes limites de classificação</a:t>
            </a:r>
            <a:endParaRPr sz="1900"/>
          </a:p>
          <a:p>
            <a:pPr indent="0" lvl="0" marL="609600" rtl="0" algn="l">
              <a:lnSpc>
                <a:spcPct val="100000"/>
              </a:lnSpc>
              <a:spcBef>
                <a:spcPts val="0"/>
              </a:spcBef>
              <a:spcAft>
                <a:spcPts val="0"/>
              </a:spcAft>
              <a:buNone/>
            </a:pPr>
            <a:r>
              <a:t/>
            </a:r>
            <a:endParaRPr sz="1900"/>
          </a:p>
          <a:p>
            <a:pPr indent="0" lvl="0" marL="609600" rtl="0" algn="l">
              <a:lnSpc>
                <a:spcPct val="100000"/>
              </a:lnSpc>
              <a:spcBef>
                <a:spcPts val="0"/>
              </a:spcBef>
              <a:spcAft>
                <a:spcPts val="0"/>
              </a:spcAft>
              <a:buNone/>
            </a:pPr>
            <a:r>
              <a:t/>
            </a:r>
            <a:endParaRPr sz="1900"/>
          </a:p>
          <a:p>
            <a:pPr indent="-425450" lvl="0" marL="609600" rtl="0" algn="l">
              <a:lnSpc>
                <a:spcPct val="100000"/>
              </a:lnSpc>
              <a:spcBef>
                <a:spcPts val="0"/>
              </a:spcBef>
              <a:spcAft>
                <a:spcPts val="0"/>
              </a:spcAft>
              <a:buSzPts val="1900"/>
              <a:buChar char="▸"/>
            </a:pPr>
            <a:r>
              <a:rPr lang="en" sz="1900"/>
              <a:t>AUC é a medida da área sob a curva ROC</a:t>
            </a:r>
            <a:endParaRPr sz="1900"/>
          </a:p>
          <a:p>
            <a:pPr indent="0" lvl="0" marL="0" rtl="0" algn="l">
              <a:lnSpc>
                <a:spcPct val="100000"/>
              </a:lnSpc>
              <a:spcBef>
                <a:spcPts val="0"/>
              </a:spcBef>
              <a:spcAft>
                <a:spcPts val="0"/>
              </a:spcAft>
              <a:buNone/>
            </a:pPr>
            <a:r>
              <a:t/>
            </a:r>
            <a:endParaRPr sz="1900"/>
          </a:p>
          <a:p>
            <a:pPr indent="-425450" lvl="0" marL="609600" rtl="0" algn="l">
              <a:lnSpc>
                <a:spcPct val="100000"/>
              </a:lnSpc>
              <a:spcBef>
                <a:spcPts val="0"/>
              </a:spcBef>
              <a:spcAft>
                <a:spcPts val="0"/>
              </a:spcAft>
              <a:buSzPts val="1900"/>
              <a:buChar char="▸"/>
            </a:pPr>
            <a:r>
              <a:rPr lang="en" sz="1900"/>
              <a:t>Quanto melhor for a AUC, melhor será o modelo</a:t>
            </a:r>
            <a:endParaRPr sz="1900"/>
          </a:p>
          <a:p>
            <a:pPr indent="0" lvl="0" marL="0" rtl="0" algn="l">
              <a:lnSpc>
                <a:spcPct val="100000"/>
              </a:lnSpc>
              <a:spcBef>
                <a:spcPts val="800"/>
              </a:spcBef>
              <a:spcAft>
                <a:spcPts val="0"/>
              </a:spcAft>
              <a:buSzPts val="4000"/>
              <a:buNone/>
            </a:pPr>
            <a:r>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b0a5958369_1_854"/>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6400"/>
              <a:buNone/>
            </a:pPr>
            <a:r>
              <a:rPr lang="en"/>
              <a:t>4</a:t>
            </a:r>
            <a:r>
              <a:rPr lang="en"/>
              <a:t>.</a:t>
            </a:r>
            <a:endParaRPr/>
          </a:p>
          <a:p>
            <a:pPr indent="0" lvl="0" marL="0" rtl="0" algn="l">
              <a:lnSpc>
                <a:spcPct val="100000"/>
              </a:lnSpc>
              <a:spcBef>
                <a:spcPts val="0"/>
              </a:spcBef>
              <a:spcAft>
                <a:spcPts val="0"/>
              </a:spcAft>
              <a:buSzPts val="6400"/>
              <a:buNone/>
            </a:pPr>
            <a:r>
              <a:rPr lang="en"/>
              <a:t>Tratamento dos Dados</a:t>
            </a:r>
            <a:endParaRPr/>
          </a:p>
        </p:txBody>
      </p:sp>
      <p:sp>
        <p:nvSpPr>
          <p:cNvPr id="620" name="Google Shape;620;gb0a5958369_1_854"/>
          <p:cNvSpPr txBox="1"/>
          <p:nvPr>
            <p:ph idx="1" type="subTitle"/>
          </p:nvPr>
        </p:nvSpPr>
        <p:spPr>
          <a:xfrm>
            <a:off x="1371300" y="4599525"/>
            <a:ext cx="7721400" cy="759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200"/>
              <a:buNone/>
            </a:pPr>
            <a:r>
              <a:rPr lang="en"/>
              <a:t>Metodologia de Tratamento dos Dados</a:t>
            </a:r>
            <a:endParaRPr/>
          </a:p>
        </p:txBody>
      </p:sp>
      <p:sp>
        <p:nvSpPr>
          <p:cNvPr id="621" name="Google Shape;621;gb0a5958369_1_854"/>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b0d7cfc4c7_1_6"/>
          <p:cNvSpPr/>
          <p:nvPr/>
        </p:nvSpPr>
        <p:spPr>
          <a:xfrm>
            <a:off x="6477000" y="5105400"/>
            <a:ext cx="4067100" cy="79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b0d7cfc4c7_1_6"/>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628" name="Google Shape;628;gb0d7cfc4c7_1_6"/>
          <p:cNvSpPr txBox="1"/>
          <p:nvPr/>
        </p:nvSpPr>
        <p:spPr>
          <a:xfrm>
            <a:off x="6519630" y="2479830"/>
            <a:ext cx="3715200" cy="1048800"/>
          </a:xfrm>
          <a:prstGeom prst="rect">
            <a:avLst/>
          </a:prstGeom>
          <a:noFill/>
          <a:ln>
            <a:noFill/>
          </a:ln>
        </p:spPr>
        <p:txBody>
          <a:bodyPr anchorCtr="0" anchor="t" bIns="91425" lIns="91425" spcFirstLastPara="1" rIns="91425" wrap="square" tIns="91425">
            <a:noAutofit/>
          </a:bodyPr>
          <a:lstStyle/>
          <a:p>
            <a:pPr indent="-158750" lvl="0" marL="171450" rtl="0" algn="l">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Poderia Afetar a distribuição das variáveis</a:t>
            </a:r>
            <a:endParaRPr sz="1800">
              <a:solidFill>
                <a:srgbClr val="222222"/>
              </a:solidFill>
              <a:latin typeface="Roboto"/>
              <a:ea typeface="Roboto"/>
              <a:cs typeface="Roboto"/>
              <a:sym typeface="Roboto"/>
            </a:endParaRPr>
          </a:p>
          <a:p>
            <a:pPr indent="-44450" lvl="0" marL="171450" rtl="0" algn="l">
              <a:spcBef>
                <a:spcPts val="600"/>
              </a:spcBef>
              <a:spcAft>
                <a:spcPts val="0"/>
              </a:spcAft>
              <a:buNone/>
            </a:pPr>
            <a:r>
              <a:t/>
            </a:r>
            <a:endParaRPr sz="1800">
              <a:solidFill>
                <a:srgbClr val="222222"/>
              </a:solidFill>
              <a:latin typeface="Roboto"/>
              <a:ea typeface="Roboto"/>
              <a:cs typeface="Roboto"/>
              <a:sym typeface="Roboto"/>
            </a:endParaRPr>
          </a:p>
        </p:txBody>
      </p:sp>
      <p:sp>
        <p:nvSpPr>
          <p:cNvPr id="629" name="Google Shape;629;gb0d7cfc4c7_1_6"/>
          <p:cNvSpPr/>
          <p:nvPr/>
        </p:nvSpPr>
        <p:spPr>
          <a:xfrm>
            <a:off x="2504010" y="2477798"/>
            <a:ext cx="3532605" cy="1121083"/>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22222"/>
              </a:buClr>
              <a:buSzPts val="1400"/>
              <a:buFont typeface="Calibri"/>
              <a:buNone/>
            </a:pPr>
            <a:r>
              <a:t/>
            </a:r>
            <a:endParaRPr b="0" i="0" sz="1800" u="none" cap="none" strike="noStrike">
              <a:solidFill>
                <a:srgbClr val="222222"/>
              </a:solidFill>
              <a:latin typeface="Calibri"/>
              <a:ea typeface="Calibri"/>
              <a:cs typeface="Calibri"/>
              <a:sym typeface="Calibri"/>
            </a:endParaRPr>
          </a:p>
        </p:txBody>
      </p:sp>
      <p:grpSp>
        <p:nvGrpSpPr>
          <p:cNvPr id="630" name="Google Shape;630;gb0d7cfc4c7_1_6"/>
          <p:cNvGrpSpPr/>
          <p:nvPr/>
        </p:nvGrpSpPr>
        <p:grpSpPr>
          <a:xfrm>
            <a:off x="2503969" y="3711488"/>
            <a:ext cx="3532526" cy="1121140"/>
            <a:chOff x="3321050" y="1066800"/>
            <a:chExt cx="6505573" cy="1508125"/>
          </a:xfrm>
        </p:grpSpPr>
        <p:sp>
          <p:nvSpPr>
            <p:cNvPr id="631" name="Google Shape;631;gb0d7cfc4c7_1_6"/>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22222"/>
                </a:buClr>
                <a:buSzPts val="1400"/>
                <a:buFont typeface="Calibri"/>
                <a:buNone/>
              </a:pPr>
              <a:r>
                <a:t/>
              </a:r>
              <a:endParaRPr b="0" i="0" sz="1800" u="none" cap="none" strike="noStrike">
                <a:solidFill>
                  <a:srgbClr val="222222"/>
                </a:solidFill>
                <a:latin typeface="Calibri"/>
                <a:ea typeface="Calibri"/>
                <a:cs typeface="Calibri"/>
                <a:sym typeface="Calibri"/>
              </a:endParaRPr>
            </a:p>
          </p:txBody>
        </p:sp>
        <p:sp>
          <p:nvSpPr>
            <p:cNvPr id="632" name="Google Shape;632;gb0d7cfc4c7_1_6"/>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22222"/>
                </a:buClr>
                <a:buSzPts val="1400"/>
                <a:buFont typeface="Calibri"/>
                <a:buNone/>
              </a:pPr>
              <a:r>
                <a:t/>
              </a:r>
              <a:endParaRPr b="0" i="0" sz="1800" u="none" cap="none" strike="noStrike">
                <a:solidFill>
                  <a:srgbClr val="222222"/>
                </a:solidFill>
                <a:latin typeface="Calibri"/>
                <a:ea typeface="Calibri"/>
                <a:cs typeface="Calibri"/>
                <a:sym typeface="Calibri"/>
              </a:endParaRPr>
            </a:p>
          </p:txBody>
        </p:sp>
      </p:grpSp>
      <p:sp>
        <p:nvSpPr>
          <p:cNvPr id="633" name="Google Shape;633;gb0d7cfc4c7_1_6"/>
          <p:cNvSpPr/>
          <p:nvPr/>
        </p:nvSpPr>
        <p:spPr>
          <a:xfrm>
            <a:off x="2504010" y="4945099"/>
            <a:ext cx="3532605" cy="1121083"/>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22222"/>
              </a:buClr>
              <a:buSzPts val="1400"/>
              <a:buFont typeface="Calibri"/>
              <a:buNone/>
            </a:pPr>
            <a:r>
              <a:t/>
            </a:r>
            <a:endParaRPr b="0" i="0" sz="1800" u="none" cap="none" strike="noStrike">
              <a:solidFill>
                <a:srgbClr val="222222"/>
              </a:solidFill>
              <a:latin typeface="Calibri"/>
              <a:ea typeface="Calibri"/>
              <a:cs typeface="Calibri"/>
              <a:sym typeface="Calibri"/>
            </a:endParaRPr>
          </a:p>
        </p:txBody>
      </p:sp>
      <p:sp>
        <p:nvSpPr>
          <p:cNvPr id="634" name="Google Shape;634;gb0d7cfc4c7_1_6"/>
          <p:cNvSpPr txBox="1"/>
          <p:nvPr/>
        </p:nvSpPr>
        <p:spPr>
          <a:xfrm>
            <a:off x="2962662" y="5039209"/>
            <a:ext cx="2614800" cy="889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FFFFFF"/>
                </a:solidFill>
                <a:latin typeface="Roboto"/>
                <a:ea typeface="Roboto"/>
                <a:cs typeface="Roboto"/>
                <a:sym typeface="Roboto"/>
              </a:rPr>
              <a:t>Imputação por árvore de decisão</a:t>
            </a:r>
            <a:endParaRPr sz="1800">
              <a:solidFill>
                <a:srgbClr val="FFFFFF"/>
              </a:solidFill>
              <a:latin typeface="Roboto"/>
              <a:ea typeface="Roboto"/>
              <a:cs typeface="Roboto"/>
              <a:sym typeface="Roboto"/>
            </a:endParaRPr>
          </a:p>
        </p:txBody>
      </p:sp>
      <p:sp>
        <p:nvSpPr>
          <p:cNvPr id="635" name="Google Shape;635;gb0d7cfc4c7_1_6"/>
          <p:cNvSpPr txBox="1"/>
          <p:nvPr/>
        </p:nvSpPr>
        <p:spPr>
          <a:xfrm>
            <a:off x="3051007" y="2559432"/>
            <a:ext cx="2614800" cy="889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500">
                <a:solidFill>
                  <a:srgbClr val="FFFFFF"/>
                </a:solidFill>
                <a:latin typeface="Roboto"/>
                <a:ea typeface="Roboto"/>
                <a:cs typeface="Roboto"/>
                <a:sym typeface="Roboto"/>
              </a:rPr>
              <a:t>Imputação por estatísticas sumarizantes como mediana</a:t>
            </a:r>
            <a:endParaRPr sz="1500">
              <a:solidFill>
                <a:srgbClr val="FFFFFF"/>
              </a:solidFill>
              <a:latin typeface="Roboto"/>
              <a:ea typeface="Roboto"/>
              <a:cs typeface="Roboto"/>
              <a:sym typeface="Roboto"/>
            </a:endParaRPr>
          </a:p>
        </p:txBody>
      </p:sp>
      <p:sp>
        <p:nvSpPr>
          <p:cNvPr id="636" name="Google Shape;636;gb0d7cfc4c7_1_6"/>
          <p:cNvSpPr txBox="1"/>
          <p:nvPr/>
        </p:nvSpPr>
        <p:spPr>
          <a:xfrm>
            <a:off x="3145006" y="3812820"/>
            <a:ext cx="2614800" cy="889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FFFFFF"/>
                </a:solidFill>
                <a:latin typeface="Roboto"/>
                <a:ea typeface="Roboto"/>
                <a:cs typeface="Roboto"/>
                <a:sym typeface="Roboto"/>
              </a:rPr>
              <a:t>Imputação por KNN</a:t>
            </a:r>
            <a:endParaRPr sz="1800">
              <a:solidFill>
                <a:srgbClr val="FFFFFF"/>
              </a:solidFill>
              <a:latin typeface="Roboto"/>
              <a:ea typeface="Roboto"/>
              <a:cs typeface="Roboto"/>
              <a:sym typeface="Roboto"/>
            </a:endParaRPr>
          </a:p>
        </p:txBody>
      </p:sp>
      <p:sp>
        <p:nvSpPr>
          <p:cNvPr id="637" name="Google Shape;637;gb0d7cfc4c7_1_6"/>
          <p:cNvSpPr txBox="1"/>
          <p:nvPr/>
        </p:nvSpPr>
        <p:spPr>
          <a:xfrm>
            <a:off x="6498873" y="4981238"/>
            <a:ext cx="5374500" cy="1048800"/>
          </a:xfrm>
          <a:prstGeom prst="rect">
            <a:avLst/>
          </a:prstGeom>
          <a:noFill/>
          <a:ln>
            <a:noFill/>
          </a:ln>
        </p:spPr>
        <p:txBody>
          <a:bodyPr anchorCtr="0" anchor="t" bIns="91425" lIns="91425" spcFirstLastPara="1" rIns="91425" wrap="square" tIns="91425">
            <a:noAutofit/>
          </a:bodyPr>
          <a:lstStyle/>
          <a:p>
            <a:pPr indent="-158750" lvl="0" marL="171450" rtl="0" algn="l">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Melhor Performance Computacional</a:t>
            </a:r>
            <a:endParaRPr sz="1800">
              <a:solidFill>
                <a:srgbClr val="222222"/>
              </a:solidFill>
              <a:latin typeface="Roboto"/>
              <a:ea typeface="Roboto"/>
              <a:cs typeface="Roboto"/>
              <a:sym typeface="Roboto"/>
            </a:endParaRPr>
          </a:p>
          <a:p>
            <a:pPr indent="-158750" lvl="0" marL="171450" marR="0" rtl="0" algn="l">
              <a:lnSpc>
                <a:spcPct val="100000"/>
              </a:lnSpc>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Metodologia Escolhida</a:t>
            </a:r>
            <a:endParaRPr sz="1800">
              <a:solidFill>
                <a:srgbClr val="222222"/>
              </a:solidFill>
              <a:latin typeface="Roboto"/>
              <a:ea typeface="Roboto"/>
              <a:cs typeface="Roboto"/>
              <a:sym typeface="Roboto"/>
            </a:endParaRPr>
          </a:p>
        </p:txBody>
      </p:sp>
      <p:sp>
        <p:nvSpPr>
          <p:cNvPr id="638" name="Google Shape;638;gb0d7cfc4c7_1_6"/>
          <p:cNvSpPr txBox="1"/>
          <p:nvPr/>
        </p:nvSpPr>
        <p:spPr>
          <a:xfrm>
            <a:off x="6519628" y="3671314"/>
            <a:ext cx="3715200" cy="1048800"/>
          </a:xfrm>
          <a:prstGeom prst="rect">
            <a:avLst/>
          </a:prstGeom>
          <a:noFill/>
          <a:ln>
            <a:noFill/>
          </a:ln>
        </p:spPr>
        <p:txBody>
          <a:bodyPr anchorCtr="0" anchor="t" bIns="91425" lIns="91425" spcFirstLastPara="1" rIns="91425" wrap="square" tIns="91425">
            <a:noAutofit/>
          </a:bodyPr>
          <a:lstStyle/>
          <a:p>
            <a:pPr indent="-158750" lvl="0" marL="171450" rtl="0" algn="l">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“Maldição da Dimensionalidade”</a:t>
            </a:r>
            <a:endParaRPr sz="1800">
              <a:solidFill>
                <a:srgbClr val="222222"/>
              </a:solidFill>
              <a:latin typeface="Roboto"/>
              <a:ea typeface="Roboto"/>
              <a:cs typeface="Roboto"/>
              <a:sym typeface="Roboto"/>
            </a:endParaRPr>
          </a:p>
          <a:p>
            <a:pPr indent="-158750" lvl="0" marL="171450" marR="0" rtl="0" algn="l">
              <a:lnSpc>
                <a:spcPct val="100000"/>
              </a:lnSpc>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Computacionalmente custoso</a:t>
            </a:r>
            <a:endParaRPr sz="1800">
              <a:solidFill>
                <a:srgbClr val="222222"/>
              </a:solidFill>
              <a:latin typeface="Roboto"/>
              <a:ea typeface="Roboto"/>
              <a:cs typeface="Roboto"/>
              <a:sym typeface="Roboto"/>
            </a:endParaRPr>
          </a:p>
          <a:p>
            <a:pPr indent="0" lvl="0" marL="457200" marR="0" rtl="0" algn="l">
              <a:lnSpc>
                <a:spcPct val="100000"/>
              </a:lnSpc>
              <a:spcBef>
                <a:spcPts val="600"/>
              </a:spcBef>
              <a:spcAft>
                <a:spcPts val="0"/>
              </a:spcAft>
              <a:buNone/>
            </a:pPr>
            <a:r>
              <a:t/>
            </a:r>
            <a:endParaRPr sz="1800">
              <a:solidFill>
                <a:srgbClr val="222222"/>
              </a:solidFill>
              <a:latin typeface="Roboto"/>
              <a:ea typeface="Roboto"/>
              <a:cs typeface="Roboto"/>
              <a:sym typeface="Roboto"/>
            </a:endParaRPr>
          </a:p>
        </p:txBody>
      </p:sp>
      <p:sp>
        <p:nvSpPr>
          <p:cNvPr id="639" name="Google Shape;639;gb0d7cfc4c7_1_6"/>
          <p:cNvSpPr txBox="1"/>
          <p:nvPr/>
        </p:nvSpPr>
        <p:spPr>
          <a:xfrm>
            <a:off x="2041763" y="1582250"/>
            <a:ext cx="44571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Metodologias Levantadas</a:t>
            </a:r>
            <a:endParaRPr sz="1000">
              <a:solidFill>
                <a:schemeClr val="accent1"/>
              </a:solidFill>
              <a:latin typeface="Roboto Black"/>
              <a:ea typeface="Roboto Black"/>
              <a:cs typeface="Roboto Black"/>
              <a:sym typeface="Roboto Black"/>
            </a:endParaRPr>
          </a:p>
        </p:txBody>
      </p:sp>
      <p:sp>
        <p:nvSpPr>
          <p:cNvPr id="640" name="Google Shape;640;gb0d7cfc4c7_1_6"/>
          <p:cNvSpPr txBox="1"/>
          <p:nvPr/>
        </p:nvSpPr>
        <p:spPr>
          <a:xfrm>
            <a:off x="6148663" y="1582250"/>
            <a:ext cx="44571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Conclusão</a:t>
            </a:r>
            <a:endParaRPr sz="1000">
              <a:solidFill>
                <a:schemeClr val="accent1"/>
              </a:solidFill>
              <a:latin typeface="Roboto Black"/>
              <a:ea typeface="Roboto Black"/>
              <a:cs typeface="Roboto Black"/>
              <a:sym typeface="Roboto Black"/>
            </a:endParaRPr>
          </a:p>
        </p:txBody>
      </p:sp>
      <p:sp>
        <p:nvSpPr>
          <p:cNvPr id="641" name="Google Shape;641;gb0d7cfc4c7_1_6"/>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Imputação de Variáveis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b0d7cfb3c0_0_0"/>
          <p:cNvSpPr txBox="1"/>
          <p:nvPr>
            <p:ph type="title"/>
          </p:nvPr>
        </p:nvSpPr>
        <p:spPr>
          <a:xfrm>
            <a:off x="1507067" y="186000"/>
            <a:ext cx="119547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EQUIPE</a:t>
            </a:r>
            <a:endParaRPr/>
          </a:p>
        </p:txBody>
      </p:sp>
      <p:sp>
        <p:nvSpPr>
          <p:cNvPr id="294" name="Google Shape;294;gb0d7cfb3c0_0_0"/>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295" name="Google Shape;295;gb0d7cfb3c0_0_0"/>
          <p:cNvSpPr/>
          <p:nvPr/>
        </p:nvSpPr>
        <p:spPr>
          <a:xfrm>
            <a:off x="2832966" y="1822504"/>
            <a:ext cx="2060700" cy="4019100"/>
          </a:xfrm>
          <a:prstGeom prst="rect">
            <a:avLst/>
          </a:prstGeom>
          <a:solidFill>
            <a:srgbClr val="F3F3F3"/>
          </a:solidFill>
          <a:ln cap="flat" cmpd="sng" w="28575">
            <a:solidFill>
              <a:srgbClr val="FF66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b0d7cfb3c0_0_0"/>
          <p:cNvSpPr/>
          <p:nvPr/>
        </p:nvSpPr>
        <p:spPr>
          <a:xfrm>
            <a:off x="5147721" y="1822504"/>
            <a:ext cx="2060700" cy="4019100"/>
          </a:xfrm>
          <a:prstGeom prst="rect">
            <a:avLst/>
          </a:prstGeom>
          <a:solidFill>
            <a:srgbClr val="F3F3F3"/>
          </a:solidFill>
          <a:ln cap="flat" cmpd="sng" w="28575">
            <a:solidFill>
              <a:srgbClr val="FF66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b0d7cfb3c0_0_0"/>
          <p:cNvSpPr/>
          <p:nvPr/>
        </p:nvSpPr>
        <p:spPr>
          <a:xfrm>
            <a:off x="7462477" y="1822504"/>
            <a:ext cx="2060700" cy="4019100"/>
          </a:xfrm>
          <a:prstGeom prst="rect">
            <a:avLst/>
          </a:prstGeom>
          <a:solidFill>
            <a:srgbClr val="F3F3F3"/>
          </a:solidFill>
          <a:ln cap="flat" cmpd="sng" w="28575">
            <a:solidFill>
              <a:srgbClr val="FF66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b0d7cfb3c0_0_0"/>
          <p:cNvSpPr/>
          <p:nvPr/>
        </p:nvSpPr>
        <p:spPr>
          <a:xfrm>
            <a:off x="9777232" y="1822504"/>
            <a:ext cx="2060700" cy="4019100"/>
          </a:xfrm>
          <a:prstGeom prst="rect">
            <a:avLst/>
          </a:prstGeom>
          <a:solidFill>
            <a:srgbClr val="F3F3F3"/>
          </a:solidFill>
          <a:ln cap="flat" cmpd="sng" w="28575">
            <a:solidFill>
              <a:srgbClr val="FF66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gb0d7cfb3c0_0_0"/>
          <p:cNvPicPr preferRelativeResize="0"/>
          <p:nvPr/>
        </p:nvPicPr>
        <p:blipFill>
          <a:blip r:embed="rId3">
            <a:alphaModFix/>
          </a:blip>
          <a:stretch>
            <a:fillRect/>
          </a:stretch>
        </p:blipFill>
        <p:spPr>
          <a:xfrm>
            <a:off x="2832966" y="1822504"/>
            <a:ext cx="2060810" cy="2060810"/>
          </a:xfrm>
          <a:prstGeom prst="rect">
            <a:avLst/>
          </a:prstGeom>
          <a:noFill/>
          <a:ln>
            <a:noFill/>
          </a:ln>
        </p:spPr>
      </p:pic>
      <p:pic>
        <p:nvPicPr>
          <p:cNvPr id="300" name="Google Shape;300;gb0d7cfb3c0_0_0"/>
          <p:cNvPicPr preferRelativeResize="0"/>
          <p:nvPr/>
        </p:nvPicPr>
        <p:blipFill>
          <a:blip r:embed="rId4">
            <a:alphaModFix/>
          </a:blip>
          <a:stretch>
            <a:fillRect/>
          </a:stretch>
        </p:blipFill>
        <p:spPr>
          <a:xfrm>
            <a:off x="5147717" y="1822500"/>
            <a:ext cx="2060810" cy="2060811"/>
          </a:xfrm>
          <a:prstGeom prst="rect">
            <a:avLst/>
          </a:prstGeom>
          <a:noFill/>
          <a:ln>
            <a:noFill/>
          </a:ln>
        </p:spPr>
      </p:pic>
      <p:pic>
        <p:nvPicPr>
          <p:cNvPr id="301" name="Google Shape;301;gb0d7cfb3c0_0_0"/>
          <p:cNvPicPr preferRelativeResize="0"/>
          <p:nvPr/>
        </p:nvPicPr>
        <p:blipFill>
          <a:blip r:embed="rId5">
            <a:alphaModFix/>
          </a:blip>
          <a:stretch>
            <a:fillRect/>
          </a:stretch>
        </p:blipFill>
        <p:spPr>
          <a:xfrm>
            <a:off x="7462477" y="1822504"/>
            <a:ext cx="2060810" cy="2060811"/>
          </a:xfrm>
          <a:prstGeom prst="rect">
            <a:avLst/>
          </a:prstGeom>
          <a:noFill/>
          <a:ln>
            <a:noFill/>
          </a:ln>
        </p:spPr>
      </p:pic>
      <p:pic>
        <p:nvPicPr>
          <p:cNvPr id="302" name="Google Shape;302;gb0d7cfb3c0_0_0"/>
          <p:cNvPicPr preferRelativeResize="0"/>
          <p:nvPr/>
        </p:nvPicPr>
        <p:blipFill rotWithShape="1">
          <a:blip r:embed="rId6">
            <a:alphaModFix/>
          </a:blip>
          <a:srcRect b="40475" l="29841" r="25644" t="15006"/>
          <a:stretch/>
        </p:blipFill>
        <p:spPr>
          <a:xfrm>
            <a:off x="9777232" y="1822504"/>
            <a:ext cx="2060810" cy="2060810"/>
          </a:xfrm>
          <a:prstGeom prst="rect">
            <a:avLst/>
          </a:prstGeom>
          <a:noFill/>
          <a:ln>
            <a:noFill/>
          </a:ln>
        </p:spPr>
      </p:pic>
      <p:cxnSp>
        <p:nvCxnSpPr>
          <p:cNvPr id="303" name="Google Shape;303;gb0d7cfb3c0_0_0"/>
          <p:cNvCxnSpPr/>
          <p:nvPr/>
        </p:nvCxnSpPr>
        <p:spPr>
          <a:xfrm>
            <a:off x="3472817" y="4786748"/>
            <a:ext cx="780900" cy="0"/>
          </a:xfrm>
          <a:prstGeom prst="straightConnector1">
            <a:avLst/>
          </a:prstGeom>
          <a:noFill/>
          <a:ln cap="flat" cmpd="sng" w="38100">
            <a:solidFill>
              <a:srgbClr val="FF662E"/>
            </a:solidFill>
            <a:prstDash val="solid"/>
            <a:round/>
            <a:headEnd len="med" w="med" type="none"/>
            <a:tailEnd len="med" w="med" type="none"/>
          </a:ln>
        </p:spPr>
      </p:cxnSp>
      <p:sp>
        <p:nvSpPr>
          <p:cNvPr id="304" name="Google Shape;304;gb0d7cfb3c0_0_0"/>
          <p:cNvSpPr txBox="1"/>
          <p:nvPr/>
        </p:nvSpPr>
        <p:spPr>
          <a:xfrm>
            <a:off x="2668749" y="3883315"/>
            <a:ext cx="23892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Benedito Faustinoni</a:t>
            </a:r>
            <a:endParaRPr b="1" sz="2000">
              <a:latin typeface="Roboto"/>
              <a:ea typeface="Roboto"/>
              <a:cs typeface="Roboto"/>
              <a:sym typeface="Roboto"/>
            </a:endParaRPr>
          </a:p>
        </p:txBody>
      </p:sp>
      <p:cxnSp>
        <p:nvCxnSpPr>
          <p:cNvPr id="305" name="Google Shape;305;gb0d7cfb3c0_0_0"/>
          <p:cNvCxnSpPr/>
          <p:nvPr/>
        </p:nvCxnSpPr>
        <p:spPr>
          <a:xfrm>
            <a:off x="5787573" y="4763718"/>
            <a:ext cx="780900" cy="0"/>
          </a:xfrm>
          <a:prstGeom prst="straightConnector1">
            <a:avLst/>
          </a:prstGeom>
          <a:noFill/>
          <a:ln cap="flat" cmpd="sng" w="38100">
            <a:solidFill>
              <a:srgbClr val="FF662E"/>
            </a:solidFill>
            <a:prstDash val="solid"/>
            <a:round/>
            <a:headEnd len="med" w="med" type="none"/>
            <a:tailEnd len="med" w="med" type="none"/>
          </a:ln>
        </p:spPr>
      </p:cxnSp>
      <p:sp>
        <p:nvSpPr>
          <p:cNvPr id="306" name="Google Shape;306;gb0d7cfb3c0_0_0"/>
          <p:cNvSpPr txBox="1"/>
          <p:nvPr/>
        </p:nvSpPr>
        <p:spPr>
          <a:xfrm>
            <a:off x="4983504" y="3860285"/>
            <a:ext cx="23892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Bruno F </a:t>
            </a:r>
            <a:endParaRPr b="1" sz="2000">
              <a:latin typeface="Roboto"/>
              <a:ea typeface="Roboto"/>
              <a:cs typeface="Roboto"/>
              <a:sym typeface="Roboto"/>
            </a:endParaRPr>
          </a:p>
          <a:p>
            <a:pPr indent="0" lvl="0" marL="0" rtl="0" algn="ctr">
              <a:spcBef>
                <a:spcPts val="0"/>
              </a:spcBef>
              <a:spcAft>
                <a:spcPts val="0"/>
              </a:spcAft>
              <a:buNone/>
            </a:pPr>
            <a:r>
              <a:rPr b="1" lang="en" sz="2000">
                <a:latin typeface="Roboto"/>
                <a:ea typeface="Roboto"/>
                <a:cs typeface="Roboto"/>
                <a:sym typeface="Roboto"/>
              </a:rPr>
              <a:t>Oliveira</a:t>
            </a:r>
            <a:endParaRPr b="1" sz="2000">
              <a:latin typeface="Roboto"/>
              <a:ea typeface="Roboto"/>
              <a:cs typeface="Roboto"/>
              <a:sym typeface="Roboto"/>
            </a:endParaRPr>
          </a:p>
        </p:txBody>
      </p:sp>
      <p:cxnSp>
        <p:nvCxnSpPr>
          <p:cNvPr id="307" name="Google Shape;307;gb0d7cfb3c0_0_0"/>
          <p:cNvCxnSpPr/>
          <p:nvPr/>
        </p:nvCxnSpPr>
        <p:spPr>
          <a:xfrm>
            <a:off x="8102328" y="4763718"/>
            <a:ext cx="780900" cy="0"/>
          </a:xfrm>
          <a:prstGeom prst="straightConnector1">
            <a:avLst/>
          </a:prstGeom>
          <a:noFill/>
          <a:ln cap="flat" cmpd="sng" w="38100">
            <a:solidFill>
              <a:srgbClr val="FF662E"/>
            </a:solidFill>
            <a:prstDash val="solid"/>
            <a:round/>
            <a:headEnd len="med" w="med" type="none"/>
            <a:tailEnd len="med" w="med" type="none"/>
          </a:ln>
        </p:spPr>
      </p:cxnSp>
      <p:sp>
        <p:nvSpPr>
          <p:cNvPr id="308" name="Google Shape;308;gb0d7cfb3c0_0_0"/>
          <p:cNvSpPr txBox="1"/>
          <p:nvPr/>
        </p:nvSpPr>
        <p:spPr>
          <a:xfrm>
            <a:off x="7298260" y="3860285"/>
            <a:ext cx="23892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Connor </a:t>
            </a:r>
            <a:endParaRPr b="1" sz="2000">
              <a:latin typeface="Roboto"/>
              <a:ea typeface="Roboto"/>
              <a:cs typeface="Roboto"/>
              <a:sym typeface="Roboto"/>
            </a:endParaRPr>
          </a:p>
          <a:p>
            <a:pPr indent="0" lvl="0" marL="0" rtl="0" algn="ctr">
              <a:spcBef>
                <a:spcPts val="0"/>
              </a:spcBef>
              <a:spcAft>
                <a:spcPts val="0"/>
              </a:spcAft>
              <a:buNone/>
            </a:pPr>
            <a:r>
              <a:rPr b="1" lang="en" sz="2000">
                <a:latin typeface="Roboto"/>
                <a:ea typeface="Roboto"/>
                <a:cs typeface="Roboto"/>
                <a:sym typeface="Roboto"/>
              </a:rPr>
              <a:t>Sterrett</a:t>
            </a:r>
            <a:endParaRPr b="1" sz="2000">
              <a:latin typeface="Roboto"/>
              <a:ea typeface="Roboto"/>
              <a:cs typeface="Roboto"/>
              <a:sym typeface="Roboto"/>
            </a:endParaRPr>
          </a:p>
        </p:txBody>
      </p:sp>
      <p:cxnSp>
        <p:nvCxnSpPr>
          <p:cNvPr id="309" name="Google Shape;309;gb0d7cfb3c0_0_0"/>
          <p:cNvCxnSpPr/>
          <p:nvPr/>
        </p:nvCxnSpPr>
        <p:spPr>
          <a:xfrm>
            <a:off x="10417084" y="4763718"/>
            <a:ext cx="780900" cy="0"/>
          </a:xfrm>
          <a:prstGeom prst="straightConnector1">
            <a:avLst/>
          </a:prstGeom>
          <a:noFill/>
          <a:ln cap="flat" cmpd="sng" w="38100">
            <a:solidFill>
              <a:srgbClr val="FF662E"/>
            </a:solidFill>
            <a:prstDash val="solid"/>
            <a:round/>
            <a:headEnd len="med" w="med" type="none"/>
            <a:tailEnd len="med" w="med" type="none"/>
          </a:ln>
        </p:spPr>
      </p:cxnSp>
      <p:sp>
        <p:nvSpPr>
          <p:cNvPr id="310" name="Google Shape;310;gb0d7cfb3c0_0_0"/>
          <p:cNvSpPr txBox="1"/>
          <p:nvPr/>
        </p:nvSpPr>
        <p:spPr>
          <a:xfrm>
            <a:off x="9613015" y="3860285"/>
            <a:ext cx="23892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Daniel </a:t>
            </a:r>
            <a:endParaRPr b="1" sz="2000">
              <a:latin typeface="Roboto"/>
              <a:ea typeface="Roboto"/>
              <a:cs typeface="Roboto"/>
              <a:sym typeface="Roboto"/>
            </a:endParaRPr>
          </a:p>
          <a:p>
            <a:pPr indent="0" lvl="0" marL="0" rtl="0" algn="ctr">
              <a:spcBef>
                <a:spcPts val="0"/>
              </a:spcBef>
              <a:spcAft>
                <a:spcPts val="0"/>
              </a:spcAft>
              <a:buNone/>
            </a:pPr>
            <a:r>
              <a:rPr b="1" lang="en" sz="2000">
                <a:latin typeface="Roboto"/>
                <a:ea typeface="Roboto"/>
                <a:cs typeface="Roboto"/>
                <a:sym typeface="Roboto"/>
              </a:rPr>
              <a:t>Shinoda</a:t>
            </a:r>
            <a:endParaRPr b="1" sz="2000">
              <a:latin typeface="Roboto"/>
              <a:ea typeface="Roboto"/>
              <a:cs typeface="Roboto"/>
              <a:sym typeface="Roboto"/>
            </a:endParaRPr>
          </a:p>
        </p:txBody>
      </p:sp>
      <p:sp>
        <p:nvSpPr>
          <p:cNvPr id="311" name="Google Shape;311;gb0d7cfb3c0_0_0"/>
          <p:cNvSpPr txBox="1"/>
          <p:nvPr/>
        </p:nvSpPr>
        <p:spPr>
          <a:xfrm>
            <a:off x="2832966" y="4786748"/>
            <a:ext cx="2060700" cy="10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a:ea typeface="Roboto"/>
                <a:cs typeface="Roboto"/>
                <a:sym typeface="Roboto"/>
              </a:rPr>
              <a:t>Funcionário</a:t>
            </a:r>
            <a:endParaRPr sz="1700">
              <a:latin typeface="Roboto"/>
              <a:ea typeface="Roboto"/>
              <a:cs typeface="Roboto"/>
              <a:sym typeface="Roboto"/>
            </a:endParaRPr>
          </a:p>
        </p:txBody>
      </p:sp>
      <p:sp>
        <p:nvSpPr>
          <p:cNvPr id="312" name="Google Shape;312;gb0d7cfb3c0_0_0"/>
          <p:cNvSpPr txBox="1"/>
          <p:nvPr/>
        </p:nvSpPr>
        <p:spPr>
          <a:xfrm>
            <a:off x="5147721" y="4786748"/>
            <a:ext cx="2060700" cy="10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a:ea typeface="Roboto"/>
                <a:cs typeface="Roboto"/>
                <a:sym typeface="Roboto"/>
              </a:rPr>
              <a:t>Funcionário</a:t>
            </a:r>
            <a:endParaRPr sz="1700">
              <a:latin typeface="Roboto"/>
              <a:ea typeface="Roboto"/>
              <a:cs typeface="Roboto"/>
              <a:sym typeface="Roboto"/>
            </a:endParaRPr>
          </a:p>
        </p:txBody>
      </p:sp>
      <p:sp>
        <p:nvSpPr>
          <p:cNvPr id="313" name="Google Shape;313;gb0d7cfb3c0_0_0"/>
          <p:cNvSpPr txBox="1"/>
          <p:nvPr/>
        </p:nvSpPr>
        <p:spPr>
          <a:xfrm>
            <a:off x="7462477" y="4786748"/>
            <a:ext cx="2060700" cy="10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a:ea typeface="Roboto"/>
                <a:cs typeface="Roboto"/>
                <a:sym typeface="Roboto"/>
              </a:rPr>
              <a:t>Funcionário</a:t>
            </a:r>
            <a:endParaRPr sz="1700">
              <a:latin typeface="Roboto"/>
              <a:ea typeface="Roboto"/>
              <a:cs typeface="Roboto"/>
              <a:sym typeface="Roboto"/>
            </a:endParaRPr>
          </a:p>
        </p:txBody>
      </p:sp>
      <p:sp>
        <p:nvSpPr>
          <p:cNvPr id="314" name="Google Shape;314;gb0d7cfb3c0_0_0"/>
          <p:cNvSpPr txBox="1"/>
          <p:nvPr/>
        </p:nvSpPr>
        <p:spPr>
          <a:xfrm>
            <a:off x="9777232" y="4786748"/>
            <a:ext cx="2060700" cy="10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a:ea typeface="Roboto"/>
                <a:cs typeface="Roboto"/>
                <a:sym typeface="Roboto"/>
              </a:rPr>
              <a:t>Funcionário</a:t>
            </a:r>
            <a:endParaRPr sz="1700">
              <a:latin typeface="Roboto"/>
              <a:ea typeface="Roboto"/>
              <a:cs typeface="Roboto"/>
              <a:sym typeface="Roboto"/>
            </a:endParaRPr>
          </a:p>
        </p:txBody>
      </p:sp>
      <p:sp>
        <p:nvSpPr>
          <p:cNvPr id="315" name="Google Shape;315;gb0d7cfb3c0_0_0"/>
          <p:cNvSpPr/>
          <p:nvPr/>
        </p:nvSpPr>
        <p:spPr>
          <a:xfrm>
            <a:off x="353993" y="1822504"/>
            <a:ext cx="2060700" cy="4019100"/>
          </a:xfrm>
          <a:prstGeom prst="rect">
            <a:avLst/>
          </a:prstGeom>
          <a:solidFill>
            <a:srgbClr val="F3F3F3"/>
          </a:solidFill>
          <a:ln cap="flat" cmpd="sng" w="28575">
            <a:solidFill>
              <a:srgbClr val="FF66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gb0d7cfb3c0_0_0"/>
          <p:cNvPicPr preferRelativeResize="0"/>
          <p:nvPr/>
        </p:nvPicPr>
        <p:blipFill>
          <a:blip r:embed="rId7">
            <a:alphaModFix/>
          </a:blip>
          <a:stretch>
            <a:fillRect/>
          </a:stretch>
        </p:blipFill>
        <p:spPr>
          <a:xfrm>
            <a:off x="353993" y="1822504"/>
            <a:ext cx="2060811" cy="2060811"/>
          </a:xfrm>
          <a:prstGeom prst="rect">
            <a:avLst/>
          </a:prstGeom>
          <a:noFill/>
          <a:ln>
            <a:noFill/>
          </a:ln>
        </p:spPr>
      </p:pic>
      <p:cxnSp>
        <p:nvCxnSpPr>
          <p:cNvPr id="317" name="Google Shape;317;gb0d7cfb3c0_0_0"/>
          <p:cNvCxnSpPr/>
          <p:nvPr/>
        </p:nvCxnSpPr>
        <p:spPr>
          <a:xfrm>
            <a:off x="993845" y="4786748"/>
            <a:ext cx="780900" cy="0"/>
          </a:xfrm>
          <a:prstGeom prst="straightConnector1">
            <a:avLst/>
          </a:prstGeom>
          <a:noFill/>
          <a:ln cap="flat" cmpd="sng" w="38100">
            <a:solidFill>
              <a:srgbClr val="FF662E"/>
            </a:solidFill>
            <a:prstDash val="solid"/>
            <a:round/>
            <a:headEnd len="med" w="med" type="none"/>
            <a:tailEnd len="med" w="med" type="none"/>
          </a:ln>
        </p:spPr>
      </p:cxnSp>
      <p:sp>
        <p:nvSpPr>
          <p:cNvPr id="318" name="Google Shape;318;gb0d7cfb3c0_0_0"/>
          <p:cNvSpPr txBox="1"/>
          <p:nvPr/>
        </p:nvSpPr>
        <p:spPr>
          <a:xfrm>
            <a:off x="189776" y="3883315"/>
            <a:ext cx="23892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Daniel Camilo </a:t>
            </a:r>
            <a:endParaRPr b="1" sz="2000">
              <a:latin typeface="Roboto"/>
              <a:ea typeface="Roboto"/>
              <a:cs typeface="Roboto"/>
              <a:sym typeface="Roboto"/>
            </a:endParaRPr>
          </a:p>
          <a:p>
            <a:pPr indent="0" lvl="0" marL="0" rtl="0" algn="ctr">
              <a:spcBef>
                <a:spcPts val="0"/>
              </a:spcBef>
              <a:spcAft>
                <a:spcPts val="0"/>
              </a:spcAft>
              <a:buNone/>
            </a:pPr>
            <a:r>
              <a:rPr b="1" lang="en" sz="2000">
                <a:latin typeface="Roboto"/>
                <a:ea typeface="Roboto"/>
                <a:cs typeface="Roboto"/>
                <a:sym typeface="Roboto"/>
              </a:rPr>
              <a:t>Fuentes</a:t>
            </a:r>
            <a:endParaRPr b="1" sz="2000">
              <a:latin typeface="Roboto"/>
              <a:ea typeface="Roboto"/>
              <a:cs typeface="Roboto"/>
              <a:sym typeface="Roboto"/>
            </a:endParaRPr>
          </a:p>
        </p:txBody>
      </p:sp>
      <p:sp>
        <p:nvSpPr>
          <p:cNvPr id="319" name="Google Shape;319;gb0d7cfb3c0_0_0"/>
          <p:cNvSpPr txBox="1"/>
          <p:nvPr/>
        </p:nvSpPr>
        <p:spPr>
          <a:xfrm>
            <a:off x="354198" y="4786748"/>
            <a:ext cx="2060700" cy="10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a:ea typeface="Roboto"/>
                <a:cs typeface="Roboto"/>
                <a:sym typeface="Roboto"/>
              </a:rPr>
              <a:t>Gerente</a:t>
            </a:r>
            <a:endParaRPr sz="17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b0d7cfc4c7_1_45"/>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647" name="Google Shape;647;gb0d7cfc4c7_1_45"/>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Imputação de Variáveis</a:t>
            </a:r>
            <a:endParaRPr/>
          </a:p>
        </p:txBody>
      </p:sp>
      <p:sp>
        <p:nvSpPr>
          <p:cNvPr id="648" name="Google Shape;648;gb0d7cfc4c7_1_45"/>
          <p:cNvSpPr txBox="1"/>
          <p:nvPr/>
        </p:nvSpPr>
        <p:spPr>
          <a:xfrm>
            <a:off x="886250" y="5080475"/>
            <a:ext cx="2929200" cy="958800"/>
          </a:xfrm>
          <a:prstGeom prst="rect">
            <a:avLst/>
          </a:prstGeom>
          <a:noFill/>
          <a:ln>
            <a:noFill/>
          </a:ln>
        </p:spPr>
        <p:txBody>
          <a:bodyPr anchorCtr="0" anchor="t" bIns="91425" lIns="91425" spcFirstLastPara="1" rIns="91425" wrap="square" tIns="91425">
            <a:noAutofit/>
          </a:bodyPr>
          <a:lstStyle/>
          <a:p>
            <a:pPr indent="0" lvl="0" marL="914400" rtl="0" algn="ctr">
              <a:spcBef>
                <a:spcPts val="0"/>
              </a:spcBef>
              <a:spcAft>
                <a:spcPts val="0"/>
              </a:spcAft>
              <a:buNone/>
            </a:pPr>
            <a:r>
              <a:rPr b="1" lang="en" sz="2000">
                <a:solidFill>
                  <a:srgbClr val="222222"/>
                </a:solidFill>
                <a:latin typeface="Roboto"/>
                <a:ea typeface="Roboto"/>
                <a:cs typeface="Roboto"/>
                <a:sym typeface="Roboto"/>
              </a:rPr>
              <a:t>Teste</a:t>
            </a:r>
            <a:endParaRPr b="1" sz="2000">
              <a:solidFill>
                <a:srgbClr val="222222"/>
              </a:solidFill>
              <a:latin typeface="Roboto"/>
              <a:ea typeface="Roboto"/>
              <a:cs typeface="Roboto"/>
              <a:sym typeface="Roboto"/>
            </a:endParaRPr>
          </a:p>
          <a:p>
            <a:pPr indent="0" lvl="0" marL="914400" rtl="0" algn="ctr">
              <a:spcBef>
                <a:spcPts val="0"/>
              </a:spcBef>
              <a:spcAft>
                <a:spcPts val="0"/>
              </a:spcAft>
              <a:buNone/>
            </a:pPr>
            <a:r>
              <a:rPr b="1" lang="en" sz="2000">
                <a:solidFill>
                  <a:srgbClr val="222222"/>
                </a:solidFill>
                <a:latin typeface="Roboto"/>
                <a:ea typeface="Roboto"/>
                <a:cs typeface="Roboto"/>
                <a:sym typeface="Roboto"/>
              </a:rPr>
              <a:t> Qui-quadrado</a:t>
            </a:r>
            <a:endParaRPr b="1" sz="2200">
              <a:solidFill>
                <a:srgbClr val="626279"/>
              </a:solidFill>
              <a:latin typeface="Mukta"/>
              <a:ea typeface="Mukta"/>
              <a:cs typeface="Mukta"/>
              <a:sym typeface="Mukta"/>
            </a:endParaRPr>
          </a:p>
        </p:txBody>
      </p:sp>
      <p:sp>
        <p:nvSpPr>
          <p:cNvPr id="649" name="Google Shape;649;gb0d7cfc4c7_1_45"/>
          <p:cNvSpPr txBox="1"/>
          <p:nvPr/>
        </p:nvSpPr>
        <p:spPr>
          <a:xfrm>
            <a:off x="1939250" y="2913150"/>
            <a:ext cx="2039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Variável </a:t>
            </a:r>
            <a:endParaRPr sz="1800">
              <a:solidFill>
                <a:schemeClr val="dk1"/>
              </a:solidFill>
              <a:latin typeface="Roboto"/>
              <a:ea typeface="Roboto"/>
              <a:cs typeface="Roboto"/>
              <a:sym typeface="Roboto"/>
            </a:endParaRPr>
          </a:p>
          <a:p>
            <a:pPr indent="0" lvl="0" marL="0" rtl="0" algn="ctr">
              <a:spcBef>
                <a:spcPts val="0"/>
              </a:spcBef>
              <a:spcAft>
                <a:spcPts val="0"/>
              </a:spcAft>
              <a:buNone/>
            </a:pPr>
            <a:r>
              <a:rPr lang="en" sz="1800">
                <a:solidFill>
                  <a:schemeClr val="dk1"/>
                </a:solidFill>
                <a:latin typeface="Roboto"/>
                <a:ea typeface="Roboto"/>
                <a:cs typeface="Roboto"/>
                <a:sym typeface="Roboto"/>
              </a:rPr>
              <a:t>Categórica</a:t>
            </a:r>
            <a:endParaRPr sz="2000">
              <a:solidFill>
                <a:srgbClr val="626279"/>
              </a:solidFill>
              <a:latin typeface="Mukta"/>
              <a:ea typeface="Mukta"/>
              <a:cs typeface="Mukta"/>
              <a:sym typeface="Mukta"/>
            </a:endParaRPr>
          </a:p>
          <a:p>
            <a:pPr indent="0" lvl="0" marL="0" rtl="0" algn="l">
              <a:spcBef>
                <a:spcPts val="0"/>
              </a:spcBef>
              <a:spcAft>
                <a:spcPts val="0"/>
              </a:spcAft>
              <a:buNone/>
            </a:pPr>
            <a:r>
              <a:t/>
            </a:r>
            <a:endParaRPr sz="1800">
              <a:solidFill>
                <a:srgbClr val="626279"/>
              </a:solidFill>
              <a:latin typeface="Mukta"/>
              <a:ea typeface="Mukta"/>
              <a:cs typeface="Mukta"/>
              <a:sym typeface="Mukta"/>
            </a:endParaRPr>
          </a:p>
          <a:p>
            <a:pPr indent="0" lvl="0" marL="914400" rtl="0" algn="l">
              <a:spcBef>
                <a:spcPts val="0"/>
              </a:spcBef>
              <a:spcAft>
                <a:spcPts val="0"/>
              </a:spcAft>
              <a:buNone/>
            </a:pPr>
            <a:r>
              <a:t/>
            </a:r>
            <a:endParaRPr sz="1800">
              <a:solidFill>
                <a:srgbClr val="626279"/>
              </a:solidFill>
              <a:latin typeface="Mukta"/>
              <a:ea typeface="Mukta"/>
              <a:cs typeface="Mukta"/>
              <a:sym typeface="Mukta"/>
            </a:endParaRPr>
          </a:p>
        </p:txBody>
      </p:sp>
      <p:sp>
        <p:nvSpPr>
          <p:cNvPr id="650" name="Google Shape;650;gb0d7cfc4c7_1_45"/>
          <p:cNvSpPr txBox="1"/>
          <p:nvPr/>
        </p:nvSpPr>
        <p:spPr>
          <a:xfrm>
            <a:off x="3672800" y="2917525"/>
            <a:ext cx="2039100" cy="4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latin typeface="Roboto"/>
                <a:ea typeface="Roboto"/>
                <a:cs typeface="Roboto"/>
                <a:sym typeface="Roboto"/>
              </a:rPr>
              <a:t>Variável </a:t>
            </a:r>
            <a:endParaRPr sz="1800">
              <a:solidFill>
                <a:schemeClr val="dk1"/>
              </a:solidFill>
              <a:latin typeface="Roboto"/>
              <a:ea typeface="Roboto"/>
              <a:cs typeface="Roboto"/>
              <a:sym typeface="Roboto"/>
            </a:endParaRPr>
          </a:p>
          <a:p>
            <a:pPr indent="0" lvl="0" marL="0" marR="0" rtl="0" algn="ctr">
              <a:lnSpc>
                <a:spcPct val="100000"/>
              </a:lnSpc>
              <a:spcBef>
                <a:spcPts val="0"/>
              </a:spcBef>
              <a:spcAft>
                <a:spcPts val="0"/>
              </a:spcAft>
              <a:buNone/>
            </a:pPr>
            <a:r>
              <a:rPr lang="en" sz="1800">
                <a:solidFill>
                  <a:schemeClr val="dk1"/>
                </a:solidFill>
                <a:latin typeface="Roboto"/>
                <a:ea typeface="Roboto"/>
                <a:cs typeface="Roboto"/>
                <a:sym typeface="Roboto"/>
              </a:rPr>
              <a:t>Numérica</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rgbClr val="626279"/>
              </a:solidFill>
              <a:latin typeface="Mukta"/>
              <a:ea typeface="Mukta"/>
              <a:cs typeface="Mukta"/>
              <a:sym typeface="Mukta"/>
            </a:endParaRPr>
          </a:p>
          <a:p>
            <a:pPr indent="0" lvl="0" marL="914400" rtl="0" algn="l">
              <a:spcBef>
                <a:spcPts val="0"/>
              </a:spcBef>
              <a:spcAft>
                <a:spcPts val="0"/>
              </a:spcAft>
              <a:buNone/>
            </a:pPr>
            <a:r>
              <a:t/>
            </a:r>
            <a:endParaRPr sz="1800">
              <a:solidFill>
                <a:srgbClr val="626279"/>
              </a:solidFill>
              <a:latin typeface="Mukta"/>
              <a:ea typeface="Mukta"/>
              <a:cs typeface="Mukta"/>
              <a:sym typeface="Mukta"/>
            </a:endParaRPr>
          </a:p>
        </p:txBody>
      </p:sp>
      <p:sp>
        <p:nvSpPr>
          <p:cNvPr id="651" name="Google Shape;651;gb0d7cfc4c7_1_45"/>
          <p:cNvSpPr txBox="1"/>
          <p:nvPr/>
        </p:nvSpPr>
        <p:spPr>
          <a:xfrm>
            <a:off x="6938625" y="2915338"/>
            <a:ext cx="2039100" cy="4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latin typeface="Roboto"/>
                <a:ea typeface="Roboto"/>
                <a:cs typeface="Roboto"/>
                <a:sym typeface="Roboto"/>
              </a:rPr>
              <a:t>Variável </a:t>
            </a:r>
            <a:endParaRPr sz="1800">
              <a:solidFill>
                <a:schemeClr val="dk1"/>
              </a:solidFill>
              <a:latin typeface="Roboto"/>
              <a:ea typeface="Roboto"/>
              <a:cs typeface="Roboto"/>
              <a:sym typeface="Roboto"/>
            </a:endParaRPr>
          </a:p>
          <a:p>
            <a:pPr indent="0" lvl="0" marL="0" marR="0" rtl="0" algn="ctr">
              <a:lnSpc>
                <a:spcPct val="100000"/>
              </a:lnSpc>
              <a:spcBef>
                <a:spcPts val="0"/>
              </a:spcBef>
              <a:spcAft>
                <a:spcPts val="0"/>
              </a:spcAft>
              <a:buNone/>
            </a:pPr>
            <a:r>
              <a:rPr lang="en" sz="1800">
                <a:solidFill>
                  <a:schemeClr val="dk1"/>
                </a:solidFill>
                <a:latin typeface="Roboto"/>
                <a:ea typeface="Roboto"/>
                <a:cs typeface="Roboto"/>
                <a:sym typeface="Roboto"/>
              </a:rPr>
              <a:t>Categórica</a:t>
            </a:r>
            <a:endParaRPr sz="1800">
              <a:solidFill>
                <a:srgbClr val="626279"/>
              </a:solidFill>
              <a:latin typeface="Mukta"/>
              <a:ea typeface="Mukta"/>
              <a:cs typeface="Mukta"/>
              <a:sym typeface="Mukta"/>
            </a:endParaRPr>
          </a:p>
          <a:p>
            <a:pPr indent="0" lvl="0" marL="0" rtl="0" algn="l">
              <a:spcBef>
                <a:spcPts val="0"/>
              </a:spcBef>
              <a:spcAft>
                <a:spcPts val="0"/>
              </a:spcAft>
              <a:buNone/>
            </a:pPr>
            <a:r>
              <a:t/>
            </a:r>
            <a:endParaRPr sz="1800">
              <a:solidFill>
                <a:srgbClr val="626279"/>
              </a:solidFill>
              <a:latin typeface="Mukta"/>
              <a:ea typeface="Mukta"/>
              <a:cs typeface="Mukta"/>
              <a:sym typeface="Mukta"/>
            </a:endParaRPr>
          </a:p>
          <a:p>
            <a:pPr indent="0" lvl="0" marL="914400" rtl="0" algn="l">
              <a:spcBef>
                <a:spcPts val="0"/>
              </a:spcBef>
              <a:spcAft>
                <a:spcPts val="0"/>
              </a:spcAft>
              <a:buNone/>
            </a:pPr>
            <a:r>
              <a:t/>
            </a:r>
            <a:endParaRPr sz="1800">
              <a:solidFill>
                <a:srgbClr val="626279"/>
              </a:solidFill>
              <a:latin typeface="Mukta"/>
              <a:ea typeface="Mukta"/>
              <a:cs typeface="Mukta"/>
              <a:sym typeface="Mukta"/>
            </a:endParaRPr>
          </a:p>
        </p:txBody>
      </p:sp>
      <p:sp>
        <p:nvSpPr>
          <p:cNvPr id="652" name="Google Shape;652;gb0d7cfc4c7_1_45"/>
          <p:cNvSpPr txBox="1"/>
          <p:nvPr/>
        </p:nvSpPr>
        <p:spPr>
          <a:xfrm>
            <a:off x="8672175" y="2919713"/>
            <a:ext cx="2039100" cy="4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latin typeface="Roboto"/>
                <a:ea typeface="Roboto"/>
                <a:cs typeface="Roboto"/>
                <a:sym typeface="Roboto"/>
              </a:rPr>
              <a:t>Variável </a:t>
            </a:r>
            <a:endParaRPr sz="1800">
              <a:solidFill>
                <a:schemeClr val="dk1"/>
              </a:solidFill>
              <a:latin typeface="Roboto"/>
              <a:ea typeface="Roboto"/>
              <a:cs typeface="Roboto"/>
              <a:sym typeface="Roboto"/>
            </a:endParaRPr>
          </a:p>
          <a:p>
            <a:pPr indent="0" lvl="0" marL="0" marR="0" rtl="0" algn="ctr">
              <a:lnSpc>
                <a:spcPct val="100000"/>
              </a:lnSpc>
              <a:spcBef>
                <a:spcPts val="0"/>
              </a:spcBef>
              <a:spcAft>
                <a:spcPts val="0"/>
              </a:spcAft>
              <a:buNone/>
            </a:pPr>
            <a:r>
              <a:rPr lang="en" sz="1800">
                <a:solidFill>
                  <a:schemeClr val="dk1"/>
                </a:solidFill>
                <a:latin typeface="Roboto"/>
                <a:ea typeface="Roboto"/>
                <a:cs typeface="Roboto"/>
                <a:sym typeface="Roboto"/>
              </a:rPr>
              <a:t>Numérica</a:t>
            </a:r>
            <a:endParaRPr sz="1800">
              <a:solidFill>
                <a:srgbClr val="626279"/>
              </a:solidFill>
              <a:latin typeface="Mukta"/>
              <a:ea typeface="Mukta"/>
              <a:cs typeface="Mukta"/>
              <a:sym typeface="Mukta"/>
            </a:endParaRPr>
          </a:p>
          <a:p>
            <a:pPr indent="0" lvl="0" marL="0" rtl="0" algn="l">
              <a:spcBef>
                <a:spcPts val="0"/>
              </a:spcBef>
              <a:spcAft>
                <a:spcPts val="0"/>
              </a:spcAft>
              <a:buNone/>
            </a:pPr>
            <a:r>
              <a:t/>
            </a:r>
            <a:endParaRPr sz="1800">
              <a:solidFill>
                <a:srgbClr val="626279"/>
              </a:solidFill>
              <a:latin typeface="Mukta"/>
              <a:ea typeface="Mukta"/>
              <a:cs typeface="Mukta"/>
              <a:sym typeface="Mukta"/>
            </a:endParaRPr>
          </a:p>
          <a:p>
            <a:pPr indent="0" lvl="0" marL="914400" rtl="0" algn="l">
              <a:spcBef>
                <a:spcPts val="0"/>
              </a:spcBef>
              <a:spcAft>
                <a:spcPts val="0"/>
              </a:spcAft>
              <a:buNone/>
            </a:pPr>
            <a:r>
              <a:t/>
            </a:r>
            <a:endParaRPr sz="1800">
              <a:solidFill>
                <a:srgbClr val="626279"/>
              </a:solidFill>
              <a:latin typeface="Mukta"/>
              <a:ea typeface="Mukta"/>
              <a:cs typeface="Mukta"/>
              <a:sym typeface="Mukta"/>
            </a:endParaRPr>
          </a:p>
        </p:txBody>
      </p:sp>
      <p:sp>
        <p:nvSpPr>
          <p:cNvPr id="653" name="Google Shape;653;gb0d7cfc4c7_1_45"/>
          <p:cNvSpPr/>
          <p:nvPr/>
        </p:nvSpPr>
        <p:spPr>
          <a:xfrm rot="5400000">
            <a:off x="2479398" y="4056550"/>
            <a:ext cx="958800" cy="535800"/>
          </a:xfrm>
          <a:prstGeom prst="rightArrow">
            <a:avLst>
              <a:gd fmla="val 50000" name="adj1"/>
              <a:gd fmla="val 50000" name="adj2"/>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b0d7cfc4c7_1_45"/>
          <p:cNvSpPr/>
          <p:nvPr/>
        </p:nvSpPr>
        <p:spPr>
          <a:xfrm rot="5400000">
            <a:off x="4212948" y="4058738"/>
            <a:ext cx="958800" cy="535800"/>
          </a:xfrm>
          <a:prstGeom prst="rightArrow">
            <a:avLst>
              <a:gd fmla="val 50000" name="adj1"/>
              <a:gd fmla="val 50000" name="adj2"/>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b0d7cfc4c7_1_45"/>
          <p:cNvSpPr/>
          <p:nvPr/>
        </p:nvSpPr>
        <p:spPr>
          <a:xfrm rot="5400000">
            <a:off x="7478773" y="4133838"/>
            <a:ext cx="958800" cy="535800"/>
          </a:xfrm>
          <a:prstGeom prst="rightArrow">
            <a:avLst>
              <a:gd fmla="val 50000" name="adj1"/>
              <a:gd fmla="val 50000" name="adj2"/>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b0d7cfc4c7_1_45"/>
          <p:cNvSpPr/>
          <p:nvPr/>
        </p:nvSpPr>
        <p:spPr>
          <a:xfrm rot="5400000">
            <a:off x="9212323" y="4136025"/>
            <a:ext cx="958800" cy="535800"/>
          </a:xfrm>
          <a:prstGeom prst="rightArrow">
            <a:avLst>
              <a:gd fmla="val 50000" name="adj1"/>
              <a:gd fmla="val 50000" name="adj2"/>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b0d7cfc4c7_1_45"/>
          <p:cNvSpPr txBox="1"/>
          <p:nvPr/>
        </p:nvSpPr>
        <p:spPr>
          <a:xfrm>
            <a:off x="2941800" y="5080475"/>
            <a:ext cx="2666100" cy="958800"/>
          </a:xfrm>
          <a:prstGeom prst="rect">
            <a:avLst/>
          </a:prstGeom>
          <a:noFill/>
          <a:ln>
            <a:noFill/>
          </a:ln>
        </p:spPr>
        <p:txBody>
          <a:bodyPr anchorCtr="0" anchor="t" bIns="91425" lIns="91425" spcFirstLastPara="1" rIns="91425" wrap="square" tIns="91425">
            <a:noAutofit/>
          </a:bodyPr>
          <a:lstStyle/>
          <a:p>
            <a:pPr indent="0" lvl="0" marL="914400" marR="0" rtl="0" algn="ctr">
              <a:lnSpc>
                <a:spcPct val="100000"/>
              </a:lnSpc>
              <a:spcBef>
                <a:spcPts val="0"/>
              </a:spcBef>
              <a:spcAft>
                <a:spcPts val="0"/>
              </a:spcAft>
              <a:buNone/>
            </a:pPr>
            <a:r>
              <a:rPr b="1" lang="en" sz="2000">
                <a:solidFill>
                  <a:srgbClr val="222222"/>
                </a:solidFill>
                <a:latin typeface="Roboto"/>
                <a:ea typeface="Roboto"/>
                <a:cs typeface="Roboto"/>
                <a:sym typeface="Roboto"/>
              </a:rPr>
              <a:t>Teste de mann whitney</a:t>
            </a:r>
            <a:endParaRPr b="1" sz="2000">
              <a:solidFill>
                <a:srgbClr val="222222"/>
              </a:solidFill>
              <a:latin typeface="Roboto"/>
              <a:ea typeface="Roboto"/>
              <a:cs typeface="Roboto"/>
              <a:sym typeface="Roboto"/>
            </a:endParaRPr>
          </a:p>
        </p:txBody>
      </p:sp>
      <p:sp>
        <p:nvSpPr>
          <p:cNvPr id="658" name="Google Shape;658;gb0d7cfc4c7_1_45"/>
          <p:cNvSpPr txBox="1"/>
          <p:nvPr/>
        </p:nvSpPr>
        <p:spPr>
          <a:xfrm>
            <a:off x="6181350" y="5260850"/>
            <a:ext cx="2666100" cy="958800"/>
          </a:xfrm>
          <a:prstGeom prst="rect">
            <a:avLst/>
          </a:prstGeom>
          <a:noFill/>
          <a:ln>
            <a:noFill/>
          </a:ln>
        </p:spPr>
        <p:txBody>
          <a:bodyPr anchorCtr="0" anchor="t" bIns="91425" lIns="91425" spcFirstLastPara="1" rIns="91425" wrap="square" tIns="91425">
            <a:noAutofit/>
          </a:bodyPr>
          <a:lstStyle/>
          <a:p>
            <a:pPr indent="0" lvl="0" marL="914400" marR="0" rtl="0" algn="ctr">
              <a:lnSpc>
                <a:spcPct val="100000"/>
              </a:lnSpc>
              <a:spcBef>
                <a:spcPts val="0"/>
              </a:spcBef>
              <a:spcAft>
                <a:spcPts val="0"/>
              </a:spcAft>
              <a:buNone/>
            </a:pPr>
            <a:r>
              <a:rPr b="1" lang="en" sz="2000">
                <a:solidFill>
                  <a:srgbClr val="222222"/>
                </a:solidFill>
                <a:latin typeface="Roboto"/>
                <a:ea typeface="Roboto"/>
                <a:cs typeface="Roboto"/>
                <a:sym typeface="Roboto"/>
              </a:rPr>
              <a:t>Classificação</a:t>
            </a:r>
            <a:endParaRPr b="1" sz="2000">
              <a:solidFill>
                <a:srgbClr val="222222"/>
              </a:solidFill>
              <a:latin typeface="Roboto"/>
              <a:ea typeface="Roboto"/>
              <a:cs typeface="Roboto"/>
              <a:sym typeface="Roboto"/>
            </a:endParaRPr>
          </a:p>
        </p:txBody>
      </p:sp>
      <p:sp>
        <p:nvSpPr>
          <p:cNvPr id="659" name="Google Shape;659;gb0d7cfc4c7_1_45"/>
          <p:cNvSpPr txBox="1"/>
          <p:nvPr/>
        </p:nvSpPr>
        <p:spPr>
          <a:xfrm>
            <a:off x="7965450" y="5260850"/>
            <a:ext cx="2666100" cy="958800"/>
          </a:xfrm>
          <a:prstGeom prst="rect">
            <a:avLst/>
          </a:prstGeom>
          <a:noFill/>
          <a:ln>
            <a:noFill/>
          </a:ln>
        </p:spPr>
        <p:txBody>
          <a:bodyPr anchorCtr="0" anchor="t" bIns="91425" lIns="91425" spcFirstLastPara="1" rIns="91425" wrap="square" tIns="91425">
            <a:noAutofit/>
          </a:bodyPr>
          <a:lstStyle/>
          <a:p>
            <a:pPr indent="0" lvl="0" marL="914400" rtl="0" algn="ctr">
              <a:spcBef>
                <a:spcPts val="0"/>
              </a:spcBef>
              <a:spcAft>
                <a:spcPts val="0"/>
              </a:spcAft>
              <a:buNone/>
            </a:pPr>
            <a:r>
              <a:rPr b="1" lang="en" sz="2000">
                <a:solidFill>
                  <a:srgbClr val="222222"/>
                </a:solidFill>
                <a:latin typeface="Roboto"/>
                <a:ea typeface="Roboto"/>
                <a:cs typeface="Roboto"/>
                <a:sym typeface="Roboto"/>
              </a:rPr>
              <a:t>Regressão</a:t>
            </a:r>
            <a:endParaRPr b="1" sz="2200">
              <a:solidFill>
                <a:srgbClr val="626279"/>
              </a:solidFill>
              <a:latin typeface="Mukta"/>
              <a:ea typeface="Mukta"/>
              <a:cs typeface="Mukta"/>
              <a:sym typeface="Mukta"/>
            </a:endParaRPr>
          </a:p>
        </p:txBody>
      </p:sp>
      <p:sp>
        <p:nvSpPr>
          <p:cNvPr id="660" name="Google Shape;660;gb0d7cfc4c7_1_45"/>
          <p:cNvSpPr txBox="1"/>
          <p:nvPr/>
        </p:nvSpPr>
        <p:spPr>
          <a:xfrm>
            <a:off x="3867438" y="1405850"/>
            <a:ext cx="44571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Visão Geral do Processo</a:t>
            </a:r>
            <a:endParaRPr sz="1000">
              <a:solidFill>
                <a:schemeClr val="accent1"/>
              </a:solidFill>
              <a:latin typeface="Roboto Black"/>
              <a:ea typeface="Roboto Black"/>
              <a:cs typeface="Roboto Black"/>
              <a:sym typeface="Roboto Black"/>
            </a:endParaRPr>
          </a:p>
        </p:txBody>
      </p:sp>
      <p:sp>
        <p:nvSpPr>
          <p:cNvPr id="661" name="Google Shape;661;gb0d7cfc4c7_1_45"/>
          <p:cNvSpPr txBox="1"/>
          <p:nvPr/>
        </p:nvSpPr>
        <p:spPr>
          <a:xfrm>
            <a:off x="1577013" y="2261513"/>
            <a:ext cx="44571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Seleção de Features</a:t>
            </a:r>
            <a:endParaRPr sz="1000">
              <a:solidFill>
                <a:schemeClr val="accent1"/>
              </a:solidFill>
              <a:latin typeface="Roboto Black"/>
              <a:ea typeface="Roboto Black"/>
              <a:cs typeface="Roboto Black"/>
              <a:sym typeface="Roboto Black"/>
            </a:endParaRPr>
          </a:p>
        </p:txBody>
      </p:sp>
      <p:sp>
        <p:nvSpPr>
          <p:cNvPr id="662" name="Google Shape;662;gb0d7cfc4c7_1_45"/>
          <p:cNvSpPr txBox="1"/>
          <p:nvPr/>
        </p:nvSpPr>
        <p:spPr>
          <a:xfrm>
            <a:off x="6650688" y="2261513"/>
            <a:ext cx="44571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Árvore de decisão</a:t>
            </a:r>
            <a:endParaRPr sz="1000">
              <a:solidFill>
                <a:schemeClr val="accent1"/>
              </a:solidFill>
              <a:latin typeface="Roboto Black"/>
              <a:ea typeface="Roboto Black"/>
              <a:cs typeface="Roboto Black"/>
              <a:sym typeface="Roboto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b0d7cfc4c7_1_78"/>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668" name="Google Shape;668;gb0d7cfc4c7_1_78"/>
          <p:cNvSpPr/>
          <p:nvPr/>
        </p:nvSpPr>
        <p:spPr>
          <a:xfrm>
            <a:off x="5271898" y="2614759"/>
            <a:ext cx="3798300" cy="3703200"/>
          </a:xfrm>
          <a:prstGeom prst="roundRect">
            <a:avLst>
              <a:gd fmla="val 16667" name="adj"/>
            </a:avLst>
          </a:prstGeom>
          <a:solidFill>
            <a:srgbClr val="626279">
              <a:alpha val="278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pic>
        <p:nvPicPr>
          <p:cNvPr descr="https://lh6.googleusercontent.com/pvPvVemzwKX-pTaw3giTFOuuJ7ZHcb91p9JhRhQW-djTZ1ciz9PNAmfbEMG-4m9rEHpnr8Nwe97lCv_vByX875GgdA_X237TshojTNQdMd4RTV91s7DhgK76SnYYRHZhaqpl6WS5Pr8" id="669" name="Google Shape;669;gb0d7cfc4c7_1_78"/>
          <p:cNvPicPr preferRelativeResize="0"/>
          <p:nvPr/>
        </p:nvPicPr>
        <p:blipFill rotWithShape="1">
          <a:blip r:embed="rId3">
            <a:alphaModFix/>
          </a:blip>
          <a:srcRect b="0" l="0" r="0" t="0"/>
          <a:stretch/>
        </p:blipFill>
        <p:spPr>
          <a:xfrm>
            <a:off x="3170730" y="3774096"/>
            <a:ext cx="1072367" cy="1072367"/>
          </a:xfrm>
          <a:prstGeom prst="rect">
            <a:avLst/>
          </a:prstGeom>
          <a:noFill/>
          <a:ln>
            <a:noFill/>
          </a:ln>
        </p:spPr>
      </p:pic>
      <p:sp>
        <p:nvSpPr>
          <p:cNvPr id="670" name="Google Shape;670;gb0d7cfc4c7_1_78"/>
          <p:cNvSpPr/>
          <p:nvPr/>
        </p:nvSpPr>
        <p:spPr>
          <a:xfrm>
            <a:off x="4269410" y="3774096"/>
            <a:ext cx="147600" cy="1064400"/>
          </a:xfrm>
          <a:prstGeom prst="downArrow">
            <a:avLst>
              <a:gd fmla="val 50000" name="adj1"/>
              <a:gd fmla="val 50000" name="adj2"/>
            </a:avLst>
          </a:prstGeom>
          <a:gradFill>
            <a:gsLst>
              <a:gs pos="0">
                <a:srgbClr val="F6F9FC"/>
              </a:gs>
              <a:gs pos="69000">
                <a:srgbClr val="C55A11"/>
              </a:gs>
              <a:gs pos="100000">
                <a:srgbClr val="833C0B"/>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671" name="Google Shape;671;gb0d7cfc4c7_1_78"/>
          <p:cNvSpPr/>
          <p:nvPr/>
        </p:nvSpPr>
        <p:spPr>
          <a:xfrm>
            <a:off x="2717838" y="2963500"/>
            <a:ext cx="2121900" cy="734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rgbClr val="FF662E"/>
                </a:solidFill>
                <a:latin typeface="Roboto"/>
                <a:ea typeface="Roboto"/>
                <a:cs typeface="Roboto"/>
                <a:sym typeface="Roboto"/>
              </a:rPr>
              <a:t>Taxa de dados em falta crescente </a:t>
            </a:r>
            <a:endParaRPr i="0" sz="1800" u="none" cap="none" strike="noStrike">
              <a:solidFill>
                <a:srgbClr val="FF662E"/>
              </a:solidFill>
              <a:latin typeface="Roboto"/>
              <a:ea typeface="Roboto"/>
              <a:cs typeface="Roboto"/>
              <a:sym typeface="Roboto"/>
            </a:endParaRPr>
          </a:p>
        </p:txBody>
      </p:sp>
      <p:sp>
        <p:nvSpPr>
          <p:cNvPr id="672" name="Google Shape;672;gb0d7cfc4c7_1_78"/>
          <p:cNvSpPr/>
          <p:nvPr/>
        </p:nvSpPr>
        <p:spPr>
          <a:xfrm rot="-5400000">
            <a:off x="4681344" y="3979069"/>
            <a:ext cx="443100" cy="531600"/>
          </a:xfrm>
          <a:prstGeom prst="downArrow">
            <a:avLst>
              <a:gd fmla="val 50000" name="adj1"/>
              <a:gd fmla="val 50000" name="adj2"/>
            </a:avLst>
          </a:prstGeom>
          <a:solidFill>
            <a:srgbClr val="FF662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pic>
        <p:nvPicPr>
          <p:cNvPr id="673" name="Google Shape;673;gb0d7cfc4c7_1_78"/>
          <p:cNvPicPr preferRelativeResize="0"/>
          <p:nvPr/>
        </p:nvPicPr>
        <p:blipFill rotWithShape="1">
          <a:blip r:embed="rId4">
            <a:alphaModFix/>
          </a:blip>
          <a:srcRect b="0" l="0" r="0" t="0"/>
          <a:stretch/>
        </p:blipFill>
        <p:spPr>
          <a:xfrm>
            <a:off x="5784456" y="3093071"/>
            <a:ext cx="971762" cy="971762"/>
          </a:xfrm>
          <a:prstGeom prst="rect">
            <a:avLst/>
          </a:prstGeom>
          <a:noFill/>
          <a:ln>
            <a:noFill/>
          </a:ln>
        </p:spPr>
      </p:pic>
      <p:sp>
        <p:nvSpPr>
          <p:cNvPr id="674" name="Google Shape;674;gb0d7cfc4c7_1_78"/>
          <p:cNvSpPr/>
          <p:nvPr/>
        </p:nvSpPr>
        <p:spPr>
          <a:xfrm>
            <a:off x="5403502" y="2862250"/>
            <a:ext cx="17676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300">
                <a:solidFill>
                  <a:srgbClr val="FF662E"/>
                </a:solidFill>
                <a:latin typeface="Roboto"/>
                <a:ea typeface="Roboto"/>
                <a:cs typeface="Roboto"/>
                <a:sym typeface="Roboto"/>
              </a:rPr>
              <a:t>Seleção de variáveis</a:t>
            </a:r>
            <a:endParaRPr i="0" sz="1300" u="none" cap="none" strike="noStrike">
              <a:solidFill>
                <a:srgbClr val="FF662E"/>
              </a:solidFill>
              <a:latin typeface="Roboto"/>
              <a:ea typeface="Roboto"/>
              <a:cs typeface="Roboto"/>
              <a:sym typeface="Roboto"/>
            </a:endParaRPr>
          </a:p>
        </p:txBody>
      </p:sp>
      <p:sp>
        <p:nvSpPr>
          <p:cNvPr id="675" name="Google Shape;675;gb0d7cfc4c7_1_78"/>
          <p:cNvSpPr/>
          <p:nvPr/>
        </p:nvSpPr>
        <p:spPr>
          <a:xfrm rot="-5400000">
            <a:off x="6955777" y="3206651"/>
            <a:ext cx="297900" cy="446700"/>
          </a:xfrm>
          <a:prstGeom prst="downArrow">
            <a:avLst>
              <a:gd fmla="val 50000" name="adj1"/>
              <a:gd fmla="val 50000" name="adj2"/>
            </a:avLst>
          </a:prstGeom>
          <a:solidFill>
            <a:srgbClr val="FF662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pic>
        <p:nvPicPr>
          <p:cNvPr id="676" name="Google Shape;676;gb0d7cfc4c7_1_78"/>
          <p:cNvPicPr preferRelativeResize="0"/>
          <p:nvPr/>
        </p:nvPicPr>
        <p:blipFill rotWithShape="1">
          <a:blip r:embed="rId5">
            <a:alphaModFix/>
          </a:blip>
          <a:srcRect b="0" l="0" r="0" t="0"/>
          <a:stretch/>
        </p:blipFill>
        <p:spPr>
          <a:xfrm>
            <a:off x="7442998" y="3093071"/>
            <a:ext cx="995722" cy="995722"/>
          </a:xfrm>
          <a:prstGeom prst="rect">
            <a:avLst/>
          </a:prstGeom>
          <a:noFill/>
          <a:ln>
            <a:noFill/>
          </a:ln>
        </p:spPr>
      </p:pic>
      <p:sp>
        <p:nvSpPr>
          <p:cNvPr id="677" name="Google Shape;677;gb0d7cfc4c7_1_78"/>
          <p:cNvSpPr/>
          <p:nvPr/>
        </p:nvSpPr>
        <p:spPr>
          <a:xfrm>
            <a:off x="7150227" y="2862225"/>
            <a:ext cx="17676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300">
                <a:solidFill>
                  <a:srgbClr val="FF662E"/>
                </a:solidFill>
                <a:latin typeface="Roboto"/>
                <a:ea typeface="Roboto"/>
                <a:cs typeface="Roboto"/>
                <a:sym typeface="Roboto"/>
              </a:rPr>
              <a:t>Árvore de decisão</a:t>
            </a:r>
            <a:endParaRPr i="0" sz="1300" u="none" cap="none" strike="noStrike">
              <a:solidFill>
                <a:srgbClr val="FF662E"/>
              </a:solidFill>
              <a:latin typeface="Roboto"/>
              <a:ea typeface="Roboto"/>
              <a:cs typeface="Roboto"/>
              <a:sym typeface="Roboto"/>
            </a:endParaRPr>
          </a:p>
        </p:txBody>
      </p:sp>
      <p:pic>
        <p:nvPicPr>
          <p:cNvPr id="678" name="Google Shape;678;gb0d7cfc4c7_1_78"/>
          <p:cNvPicPr preferRelativeResize="0"/>
          <p:nvPr/>
        </p:nvPicPr>
        <p:blipFill rotWithShape="1">
          <a:blip r:embed="rId6">
            <a:alphaModFix/>
          </a:blip>
          <a:srcRect b="0" l="0" r="0" t="0"/>
          <a:stretch/>
        </p:blipFill>
        <p:spPr>
          <a:xfrm>
            <a:off x="7591945" y="4839550"/>
            <a:ext cx="995722" cy="995722"/>
          </a:xfrm>
          <a:prstGeom prst="rect">
            <a:avLst/>
          </a:prstGeom>
          <a:noFill/>
          <a:ln>
            <a:noFill/>
          </a:ln>
        </p:spPr>
      </p:pic>
      <p:sp>
        <p:nvSpPr>
          <p:cNvPr id="679" name="Google Shape;679;gb0d7cfc4c7_1_78"/>
          <p:cNvSpPr/>
          <p:nvPr/>
        </p:nvSpPr>
        <p:spPr>
          <a:xfrm>
            <a:off x="7791909" y="4244815"/>
            <a:ext cx="297900" cy="446700"/>
          </a:xfrm>
          <a:prstGeom prst="downArrow">
            <a:avLst>
              <a:gd fmla="val 50000" name="adj1"/>
              <a:gd fmla="val 50000" name="adj2"/>
            </a:avLst>
          </a:prstGeom>
          <a:solidFill>
            <a:srgbClr val="FF662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680" name="Google Shape;680;gb0d7cfc4c7_1_78"/>
          <p:cNvSpPr/>
          <p:nvPr/>
        </p:nvSpPr>
        <p:spPr>
          <a:xfrm>
            <a:off x="7442997" y="5882727"/>
            <a:ext cx="14289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300">
                <a:solidFill>
                  <a:srgbClr val="FF662E"/>
                </a:solidFill>
                <a:latin typeface="Roboto"/>
                <a:ea typeface="Roboto"/>
                <a:cs typeface="Roboto"/>
                <a:sym typeface="Roboto"/>
              </a:rPr>
              <a:t>Imputação</a:t>
            </a:r>
            <a:endParaRPr i="0" sz="1300" u="none" cap="none" strike="noStrike">
              <a:solidFill>
                <a:srgbClr val="FF662E"/>
              </a:solidFill>
              <a:latin typeface="Roboto"/>
              <a:ea typeface="Roboto"/>
              <a:cs typeface="Roboto"/>
              <a:sym typeface="Roboto"/>
            </a:endParaRPr>
          </a:p>
        </p:txBody>
      </p:sp>
      <p:pic>
        <p:nvPicPr>
          <p:cNvPr id="681" name="Google Shape;681;gb0d7cfc4c7_1_78"/>
          <p:cNvPicPr preferRelativeResize="0"/>
          <p:nvPr/>
        </p:nvPicPr>
        <p:blipFill rotWithShape="1">
          <a:blip r:embed="rId7">
            <a:alphaModFix/>
          </a:blip>
          <a:srcRect b="0" l="0" r="0" t="0"/>
          <a:stretch/>
        </p:blipFill>
        <p:spPr>
          <a:xfrm>
            <a:off x="5733393" y="4812446"/>
            <a:ext cx="1022825" cy="1022825"/>
          </a:xfrm>
          <a:prstGeom prst="rect">
            <a:avLst/>
          </a:prstGeom>
          <a:noFill/>
          <a:ln>
            <a:noFill/>
          </a:ln>
        </p:spPr>
      </p:pic>
      <p:sp>
        <p:nvSpPr>
          <p:cNvPr id="682" name="Google Shape;682;gb0d7cfc4c7_1_78"/>
          <p:cNvSpPr/>
          <p:nvPr/>
        </p:nvSpPr>
        <p:spPr>
          <a:xfrm rot="5400000">
            <a:off x="6951136" y="4998645"/>
            <a:ext cx="297900" cy="446700"/>
          </a:xfrm>
          <a:prstGeom prst="downArrow">
            <a:avLst>
              <a:gd fmla="val 50000" name="adj1"/>
              <a:gd fmla="val 50000" name="adj2"/>
            </a:avLst>
          </a:prstGeom>
          <a:solidFill>
            <a:srgbClr val="FF662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683" name="Google Shape;683;gb0d7cfc4c7_1_78"/>
          <p:cNvSpPr/>
          <p:nvPr/>
        </p:nvSpPr>
        <p:spPr>
          <a:xfrm>
            <a:off x="5530361" y="5882716"/>
            <a:ext cx="14289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300">
                <a:solidFill>
                  <a:srgbClr val="FF662E"/>
                </a:solidFill>
                <a:latin typeface="Roboto"/>
                <a:ea typeface="Roboto"/>
                <a:cs typeface="Roboto"/>
                <a:sym typeface="Roboto"/>
              </a:rPr>
              <a:t>Dados Completos</a:t>
            </a:r>
            <a:endParaRPr i="0" sz="1300" u="none" cap="none" strike="noStrike">
              <a:solidFill>
                <a:srgbClr val="FF662E"/>
              </a:solidFill>
              <a:latin typeface="Roboto"/>
              <a:ea typeface="Roboto"/>
              <a:cs typeface="Roboto"/>
              <a:sym typeface="Roboto"/>
            </a:endParaRPr>
          </a:p>
        </p:txBody>
      </p:sp>
      <p:sp>
        <p:nvSpPr>
          <p:cNvPr id="684" name="Google Shape;684;gb0d7cfc4c7_1_78"/>
          <p:cNvSpPr/>
          <p:nvPr/>
        </p:nvSpPr>
        <p:spPr>
          <a:xfrm rot="10800000">
            <a:off x="6095853" y="4244803"/>
            <a:ext cx="297900" cy="446700"/>
          </a:xfrm>
          <a:prstGeom prst="downArrow">
            <a:avLst>
              <a:gd fmla="val 50000" name="adj1"/>
              <a:gd fmla="val 50000" name="adj2"/>
            </a:avLst>
          </a:prstGeom>
          <a:solidFill>
            <a:srgbClr val="FF662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685" name="Google Shape;685;gb0d7cfc4c7_1_78"/>
          <p:cNvSpPr/>
          <p:nvPr/>
        </p:nvSpPr>
        <p:spPr>
          <a:xfrm>
            <a:off x="5132542" y="2208600"/>
            <a:ext cx="42294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rgbClr val="FF662E"/>
                </a:solidFill>
                <a:latin typeface="Roboto"/>
                <a:ea typeface="Roboto"/>
                <a:cs typeface="Roboto"/>
                <a:sym typeface="Roboto"/>
              </a:rPr>
              <a:t>Itere até não ter mais valores em falta</a:t>
            </a:r>
            <a:endParaRPr i="0" sz="1800" u="none" cap="none" strike="noStrike">
              <a:solidFill>
                <a:srgbClr val="FF662E"/>
              </a:solidFill>
              <a:latin typeface="Roboto"/>
              <a:ea typeface="Roboto"/>
              <a:cs typeface="Roboto"/>
              <a:sym typeface="Roboto"/>
            </a:endParaRPr>
          </a:p>
        </p:txBody>
      </p:sp>
      <p:sp>
        <p:nvSpPr>
          <p:cNvPr id="686" name="Google Shape;686;gb0d7cfc4c7_1_78"/>
          <p:cNvSpPr txBox="1"/>
          <p:nvPr/>
        </p:nvSpPr>
        <p:spPr>
          <a:xfrm>
            <a:off x="3867438" y="1405850"/>
            <a:ext cx="44571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Visão Geral do Processo</a:t>
            </a:r>
            <a:endParaRPr sz="1000">
              <a:solidFill>
                <a:schemeClr val="accent1"/>
              </a:solidFill>
              <a:latin typeface="Roboto Black"/>
              <a:ea typeface="Roboto Black"/>
              <a:cs typeface="Roboto Black"/>
              <a:sym typeface="Roboto Black"/>
            </a:endParaRPr>
          </a:p>
        </p:txBody>
      </p:sp>
      <p:sp>
        <p:nvSpPr>
          <p:cNvPr id="687" name="Google Shape;687;gb0d7cfc4c7_1_78"/>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Imputação de Variáveis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b0a5958369_1_860"/>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6400"/>
              <a:buNone/>
            </a:pPr>
            <a:r>
              <a:rPr lang="en"/>
              <a:t>5</a:t>
            </a:r>
            <a:r>
              <a:rPr lang="en"/>
              <a:t>.</a:t>
            </a:r>
            <a:endParaRPr/>
          </a:p>
          <a:p>
            <a:pPr indent="0" lvl="0" marL="0" rtl="0" algn="l">
              <a:lnSpc>
                <a:spcPct val="100000"/>
              </a:lnSpc>
              <a:spcBef>
                <a:spcPts val="0"/>
              </a:spcBef>
              <a:spcAft>
                <a:spcPts val="0"/>
              </a:spcAft>
              <a:buSzPts val="6400"/>
              <a:buNone/>
            </a:pPr>
            <a:r>
              <a:rPr lang="en"/>
              <a:t>Engenharia de Variáveis</a:t>
            </a:r>
            <a:endParaRPr/>
          </a:p>
        </p:txBody>
      </p:sp>
      <p:sp>
        <p:nvSpPr>
          <p:cNvPr id="693" name="Google Shape;693;gb0a5958369_1_860"/>
          <p:cNvSpPr txBox="1"/>
          <p:nvPr>
            <p:ph idx="1" type="subTitle"/>
          </p:nvPr>
        </p:nvSpPr>
        <p:spPr>
          <a:xfrm>
            <a:off x="1371300" y="4599533"/>
            <a:ext cx="6960000" cy="759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200"/>
              <a:buNone/>
            </a:pPr>
            <a:r>
              <a:rPr lang="en"/>
              <a:t>Criando novas variáveis</a:t>
            </a:r>
            <a:endParaRPr/>
          </a:p>
        </p:txBody>
      </p:sp>
      <p:sp>
        <p:nvSpPr>
          <p:cNvPr id="694" name="Google Shape;694;gb0a5958369_1_860"/>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b0d7cfc4c7_1_120"/>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700" name="Google Shape;700;gb0d7cfc4c7_1_120"/>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Engenharia de Variáveis</a:t>
            </a:r>
            <a:endParaRPr/>
          </a:p>
        </p:txBody>
      </p:sp>
      <p:grpSp>
        <p:nvGrpSpPr>
          <p:cNvPr id="701" name="Google Shape;701;gb0d7cfc4c7_1_120"/>
          <p:cNvGrpSpPr/>
          <p:nvPr/>
        </p:nvGrpSpPr>
        <p:grpSpPr>
          <a:xfrm>
            <a:off x="2995300" y="2241751"/>
            <a:ext cx="2549505" cy="2191304"/>
            <a:chOff x="1442627" y="5710929"/>
            <a:chExt cx="594318" cy="590600"/>
          </a:xfrm>
        </p:grpSpPr>
        <p:sp>
          <p:nvSpPr>
            <p:cNvPr id="702" name="Google Shape;702;gb0d7cfc4c7_1_120"/>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03" name="Google Shape;703;gb0d7cfc4c7_1_120"/>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04" name="Google Shape;704;gb0d7cfc4c7_1_120"/>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05" name="Google Shape;705;gb0d7cfc4c7_1_120"/>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rgbClr val="BD2A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06" name="Google Shape;706;gb0d7cfc4c7_1_120"/>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grpSp>
        <p:nvGrpSpPr>
          <p:cNvPr id="707" name="Google Shape;707;gb0d7cfc4c7_1_120"/>
          <p:cNvGrpSpPr/>
          <p:nvPr/>
        </p:nvGrpSpPr>
        <p:grpSpPr>
          <a:xfrm>
            <a:off x="7123800" y="2225501"/>
            <a:ext cx="2549505" cy="2191304"/>
            <a:chOff x="1442627" y="5710929"/>
            <a:chExt cx="594318" cy="590600"/>
          </a:xfrm>
        </p:grpSpPr>
        <p:sp>
          <p:nvSpPr>
            <p:cNvPr id="708" name="Google Shape;708;gb0d7cfc4c7_1_120"/>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09" name="Google Shape;709;gb0d7cfc4c7_1_120"/>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10" name="Google Shape;710;gb0d7cfc4c7_1_120"/>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11" name="Google Shape;711;gb0d7cfc4c7_1_120"/>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rgbClr val="BD2A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12" name="Google Shape;712;gb0d7cfc4c7_1_120"/>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sp>
        <p:nvSpPr>
          <p:cNvPr id="713" name="Google Shape;713;gb0d7cfc4c7_1_120"/>
          <p:cNvSpPr txBox="1"/>
          <p:nvPr/>
        </p:nvSpPr>
        <p:spPr>
          <a:xfrm>
            <a:off x="2915562" y="2348234"/>
            <a:ext cx="2614800" cy="8898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chemeClr val="lt1"/>
                </a:solidFill>
                <a:latin typeface="Roboto"/>
                <a:ea typeface="Roboto"/>
                <a:cs typeface="Roboto"/>
                <a:sym typeface="Roboto"/>
              </a:rPr>
              <a:t>Engenharia de </a:t>
            </a:r>
            <a:endParaRPr sz="1800">
              <a:solidFill>
                <a:schemeClr val="lt1"/>
              </a:solidFill>
              <a:latin typeface="Roboto"/>
              <a:ea typeface="Roboto"/>
              <a:cs typeface="Roboto"/>
              <a:sym typeface="Roboto"/>
            </a:endParaRPr>
          </a:p>
          <a:p>
            <a:pPr indent="0" lvl="0" marL="0" rtl="0" algn="ctr">
              <a:spcBef>
                <a:spcPts val="600"/>
              </a:spcBef>
              <a:spcAft>
                <a:spcPts val="0"/>
              </a:spcAft>
              <a:buNone/>
            </a:pPr>
            <a:r>
              <a:rPr lang="en" sz="1800">
                <a:solidFill>
                  <a:schemeClr val="lt1"/>
                </a:solidFill>
                <a:latin typeface="Roboto"/>
                <a:ea typeface="Roboto"/>
                <a:cs typeface="Roboto"/>
                <a:sym typeface="Roboto"/>
              </a:rPr>
              <a:t>Variáveis </a:t>
            </a:r>
            <a:r>
              <a:rPr lang="en" sz="1800">
                <a:solidFill>
                  <a:schemeClr val="lt1"/>
                </a:solidFill>
                <a:latin typeface="Roboto"/>
                <a:ea typeface="Roboto"/>
                <a:cs typeface="Roboto"/>
                <a:sym typeface="Roboto"/>
              </a:rPr>
              <a:t>Manual</a:t>
            </a:r>
            <a:endParaRPr sz="1800">
              <a:solidFill>
                <a:srgbClr val="FFFFFF"/>
              </a:solidFill>
              <a:latin typeface="Roboto"/>
              <a:ea typeface="Roboto"/>
              <a:cs typeface="Roboto"/>
              <a:sym typeface="Roboto"/>
            </a:endParaRPr>
          </a:p>
        </p:txBody>
      </p:sp>
      <p:sp>
        <p:nvSpPr>
          <p:cNvPr id="714" name="Google Shape;714;gb0d7cfc4c7_1_120"/>
          <p:cNvSpPr txBox="1"/>
          <p:nvPr/>
        </p:nvSpPr>
        <p:spPr>
          <a:xfrm>
            <a:off x="7123812" y="2348234"/>
            <a:ext cx="2614800" cy="8898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chemeClr val="lt1"/>
                </a:solidFill>
                <a:latin typeface="Roboto"/>
                <a:ea typeface="Roboto"/>
                <a:cs typeface="Roboto"/>
                <a:sym typeface="Roboto"/>
              </a:rPr>
              <a:t>Engenharia de</a:t>
            </a:r>
            <a:endParaRPr sz="1800">
              <a:solidFill>
                <a:schemeClr val="lt1"/>
              </a:solidFill>
              <a:latin typeface="Roboto"/>
              <a:ea typeface="Roboto"/>
              <a:cs typeface="Roboto"/>
              <a:sym typeface="Roboto"/>
            </a:endParaRPr>
          </a:p>
          <a:p>
            <a:pPr indent="0" lvl="0" marL="0" rtl="0" algn="ctr">
              <a:spcBef>
                <a:spcPts val="600"/>
              </a:spcBef>
              <a:spcAft>
                <a:spcPts val="0"/>
              </a:spcAft>
              <a:buNone/>
            </a:pPr>
            <a:r>
              <a:rPr lang="en" sz="1800">
                <a:solidFill>
                  <a:schemeClr val="lt1"/>
                </a:solidFill>
                <a:latin typeface="Roboto"/>
                <a:ea typeface="Roboto"/>
                <a:cs typeface="Roboto"/>
                <a:sym typeface="Roboto"/>
              </a:rPr>
              <a:t> Variáveis </a:t>
            </a:r>
            <a:endParaRPr sz="1800">
              <a:solidFill>
                <a:schemeClr val="lt1"/>
              </a:solidFill>
              <a:latin typeface="Roboto"/>
              <a:ea typeface="Roboto"/>
              <a:cs typeface="Roboto"/>
              <a:sym typeface="Roboto"/>
            </a:endParaRPr>
          </a:p>
          <a:p>
            <a:pPr indent="0" lvl="0" marL="0" rtl="0" algn="ctr">
              <a:spcBef>
                <a:spcPts val="600"/>
              </a:spcBef>
              <a:spcAft>
                <a:spcPts val="0"/>
              </a:spcAft>
              <a:buNone/>
            </a:pPr>
            <a:r>
              <a:rPr lang="en" sz="1800">
                <a:solidFill>
                  <a:schemeClr val="lt1"/>
                </a:solidFill>
                <a:latin typeface="Roboto"/>
                <a:ea typeface="Roboto"/>
                <a:cs typeface="Roboto"/>
                <a:sym typeface="Roboto"/>
              </a:rPr>
              <a:t>Automática</a:t>
            </a:r>
            <a:endParaRPr sz="1800">
              <a:solidFill>
                <a:schemeClr val="lt1"/>
              </a:solidFill>
              <a:latin typeface="Roboto"/>
              <a:ea typeface="Roboto"/>
              <a:cs typeface="Roboto"/>
              <a:sym typeface="Roboto"/>
            </a:endParaRPr>
          </a:p>
        </p:txBody>
      </p:sp>
      <p:sp>
        <p:nvSpPr>
          <p:cNvPr id="715" name="Google Shape;715;gb0d7cfc4c7_1_120"/>
          <p:cNvSpPr txBox="1"/>
          <p:nvPr/>
        </p:nvSpPr>
        <p:spPr>
          <a:xfrm>
            <a:off x="2605155" y="4433055"/>
            <a:ext cx="3715200" cy="1048800"/>
          </a:xfrm>
          <a:prstGeom prst="rect">
            <a:avLst/>
          </a:prstGeom>
          <a:noFill/>
          <a:ln>
            <a:noFill/>
          </a:ln>
        </p:spPr>
        <p:txBody>
          <a:bodyPr anchorCtr="0" anchor="t" bIns="91425" lIns="91425" spcFirstLastPara="1" rIns="91425" wrap="square" tIns="91425">
            <a:noAutofit/>
          </a:bodyPr>
          <a:lstStyle/>
          <a:p>
            <a:pPr indent="-158750" lvl="0" marL="171450" rtl="0" algn="l">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Utiliza conhecimento do negócio para gerar novas variáveis</a:t>
            </a:r>
            <a:endParaRPr sz="1800">
              <a:solidFill>
                <a:srgbClr val="222222"/>
              </a:solidFill>
              <a:latin typeface="Roboto"/>
              <a:ea typeface="Roboto"/>
              <a:cs typeface="Roboto"/>
              <a:sym typeface="Roboto"/>
            </a:endParaRPr>
          </a:p>
          <a:p>
            <a:pPr indent="-158750" lvl="0" marL="171450" marR="0" rtl="0" algn="l">
              <a:lnSpc>
                <a:spcPct val="100000"/>
              </a:lnSpc>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Processo feito a mão</a:t>
            </a:r>
            <a:endParaRPr sz="1800">
              <a:solidFill>
                <a:srgbClr val="222222"/>
              </a:solidFill>
              <a:latin typeface="Roboto"/>
              <a:ea typeface="Roboto"/>
              <a:cs typeface="Roboto"/>
              <a:sym typeface="Roboto"/>
            </a:endParaRPr>
          </a:p>
          <a:p>
            <a:pPr indent="-44450" lvl="0" marL="171450" rtl="0" algn="l">
              <a:spcBef>
                <a:spcPts val="600"/>
              </a:spcBef>
              <a:spcAft>
                <a:spcPts val="0"/>
              </a:spcAft>
              <a:buNone/>
            </a:pPr>
            <a:r>
              <a:t/>
            </a:r>
            <a:endParaRPr sz="1800">
              <a:solidFill>
                <a:srgbClr val="222222"/>
              </a:solidFill>
              <a:latin typeface="Roboto"/>
              <a:ea typeface="Roboto"/>
              <a:cs typeface="Roboto"/>
              <a:sym typeface="Roboto"/>
            </a:endParaRPr>
          </a:p>
        </p:txBody>
      </p:sp>
      <p:sp>
        <p:nvSpPr>
          <p:cNvPr id="716" name="Google Shape;716;gb0d7cfc4c7_1_120"/>
          <p:cNvSpPr txBox="1"/>
          <p:nvPr/>
        </p:nvSpPr>
        <p:spPr>
          <a:xfrm>
            <a:off x="6833175" y="4535525"/>
            <a:ext cx="3715200" cy="1048800"/>
          </a:xfrm>
          <a:prstGeom prst="rect">
            <a:avLst/>
          </a:prstGeom>
          <a:noFill/>
          <a:ln>
            <a:noFill/>
          </a:ln>
        </p:spPr>
        <p:txBody>
          <a:bodyPr anchorCtr="0" anchor="t" bIns="91425" lIns="91425" spcFirstLastPara="1" rIns="91425" wrap="square" tIns="91425">
            <a:noAutofit/>
          </a:bodyPr>
          <a:lstStyle/>
          <a:p>
            <a:pPr indent="-158750" lvl="0" marL="171450" rtl="0" algn="l">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Várias funções e variáveis são combinadas automaticamente</a:t>
            </a:r>
            <a:endParaRPr sz="1800">
              <a:solidFill>
                <a:srgbClr val="222222"/>
              </a:solidFill>
              <a:latin typeface="Roboto"/>
              <a:ea typeface="Roboto"/>
              <a:cs typeface="Roboto"/>
              <a:sym typeface="Roboto"/>
            </a:endParaRPr>
          </a:p>
          <a:p>
            <a:pPr indent="0" lvl="0" marL="457200" marR="0" rtl="0" algn="l">
              <a:lnSpc>
                <a:spcPct val="100000"/>
              </a:lnSpc>
              <a:spcBef>
                <a:spcPts val="600"/>
              </a:spcBef>
              <a:spcAft>
                <a:spcPts val="0"/>
              </a:spcAft>
              <a:buNone/>
            </a:pPr>
            <a:r>
              <a:t/>
            </a:r>
            <a:endParaRPr sz="1800">
              <a:solidFill>
                <a:srgbClr val="222222"/>
              </a:solidFill>
              <a:latin typeface="Roboto"/>
              <a:ea typeface="Roboto"/>
              <a:cs typeface="Roboto"/>
              <a:sym typeface="Roboto"/>
            </a:endParaRPr>
          </a:p>
          <a:p>
            <a:pPr indent="-44450" lvl="0" marL="171450" rtl="0" algn="l">
              <a:spcBef>
                <a:spcPts val="600"/>
              </a:spcBef>
              <a:spcAft>
                <a:spcPts val="0"/>
              </a:spcAft>
              <a:buNone/>
            </a:pPr>
            <a:r>
              <a:t/>
            </a:r>
            <a:endParaRPr sz="1800">
              <a:solidFill>
                <a:srgbClr val="222222"/>
              </a:solidFill>
              <a:latin typeface="Roboto"/>
              <a:ea typeface="Roboto"/>
              <a:cs typeface="Roboto"/>
              <a:sym typeface="Roboto"/>
            </a:endParaRPr>
          </a:p>
        </p:txBody>
      </p:sp>
      <p:sp>
        <p:nvSpPr>
          <p:cNvPr id="717" name="Google Shape;717;gb0d7cfc4c7_1_120"/>
          <p:cNvSpPr/>
          <p:nvPr/>
        </p:nvSpPr>
        <p:spPr>
          <a:xfrm>
            <a:off x="2775025" y="5684125"/>
            <a:ext cx="7863000" cy="627300"/>
          </a:xfrm>
          <a:prstGeom prst="rect">
            <a:avLst/>
          </a:prstGeom>
          <a:noFill/>
          <a:ln cap="flat" cmpd="sng" w="25400">
            <a:solidFill>
              <a:srgbClr val="FF8700"/>
            </a:solidFill>
            <a:prstDash val="solid"/>
            <a:round/>
            <a:headEnd len="sm" w="sm" type="none"/>
            <a:tailEnd len="sm" w="sm" type="none"/>
          </a:ln>
        </p:spPr>
        <p:txBody>
          <a:bodyPr anchorCtr="0" anchor="ctr" bIns="45700" lIns="91425" spcFirstLastPara="1" rIns="91425" wrap="square" tIns="45700">
            <a:noAutofit/>
          </a:bodyPr>
          <a:lstStyle/>
          <a:p>
            <a:pPr indent="0" lvl="0" marL="457200" rtl="0" algn="ctr">
              <a:spcBef>
                <a:spcPts val="0"/>
              </a:spcBef>
              <a:spcAft>
                <a:spcPts val="0"/>
              </a:spcAft>
              <a:buNone/>
            </a:pPr>
            <a:r>
              <a:rPr lang="en" sz="1800">
                <a:solidFill>
                  <a:srgbClr val="222222"/>
                </a:solidFill>
                <a:latin typeface="Roboto"/>
                <a:ea typeface="Roboto"/>
                <a:cs typeface="Roboto"/>
                <a:sym typeface="Roboto"/>
              </a:rPr>
              <a:t>Para uso no modelo, as variáveis foram testadas quanto à normalidade de distribuições de seus valores</a:t>
            </a:r>
            <a:endParaRPr b="0" i="0" sz="1400" u="none" cap="none" strike="noStrike">
              <a:solidFill>
                <a:srgbClr val="FFFFFF"/>
              </a:solidFill>
              <a:latin typeface="Arial"/>
              <a:ea typeface="Arial"/>
              <a:cs typeface="Arial"/>
              <a:sym typeface="Arial"/>
            </a:endParaRPr>
          </a:p>
        </p:txBody>
      </p:sp>
      <p:sp>
        <p:nvSpPr>
          <p:cNvPr id="718" name="Google Shape;718;gb0d7cfc4c7_1_120"/>
          <p:cNvSpPr txBox="1"/>
          <p:nvPr/>
        </p:nvSpPr>
        <p:spPr>
          <a:xfrm>
            <a:off x="4096038" y="1425175"/>
            <a:ext cx="44571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Metodologias</a:t>
            </a:r>
            <a:endParaRPr sz="1000">
              <a:solidFill>
                <a:schemeClr val="accent1"/>
              </a:solidFill>
              <a:latin typeface="Roboto Black"/>
              <a:ea typeface="Roboto Black"/>
              <a:cs typeface="Roboto Black"/>
              <a:sym typeface="Roboto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a8436e033d_2_83"/>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724" name="Google Shape;724;ga8436e033d_2_83"/>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Engenharia de Variáveis</a:t>
            </a:r>
            <a:endParaRPr/>
          </a:p>
        </p:txBody>
      </p:sp>
      <p:grpSp>
        <p:nvGrpSpPr>
          <p:cNvPr id="725" name="Google Shape;725;ga8436e033d_2_83"/>
          <p:cNvGrpSpPr/>
          <p:nvPr/>
        </p:nvGrpSpPr>
        <p:grpSpPr>
          <a:xfrm>
            <a:off x="7123800" y="2225501"/>
            <a:ext cx="2549505" cy="2191304"/>
            <a:chOff x="1442627" y="5710929"/>
            <a:chExt cx="594318" cy="590600"/>
          </a:xfrm>
        </p:grpSpPr>
        <p:sp>
          <p:nvSpPr>
            <p:cNvPr id="726" name="Google Shape;726;ga8436e033d_2_83"/>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27" name="Google Shape;727;ga8436e033d_2_83"/>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B45F0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28" name="Google Shape;728;ga8436e033d_2_83"/>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29" name="Google Shape;729;ga8436e033d_2_83"/>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30" name="Google Shape;730;ga8436e033d_2_83"/>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B45F0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sp>
        <p:nvSpPr>
          <p:cNvPr id="731" name="Google Shape;731;ga8436e033d_2_83"/>
          <p:cNvSpPr txBox="1"/>
          <p:nvPr/>
        </p:nvSpPr>
        <p:spPr>
          <a:xfrm>
            <a:off x="7123812" y="2348234"/>
            <a:ext cx="2614800" cy="8898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chemeClr val="lt1"/>
                </a:solidFill>
                <a:latin typeface="Roboto"/>
                <a:ea typeface="Roboto"/>
                <a:cs typeface="Roboto"/>
                <a:sym typeface="Roboto"/>
              </a:rPr>
              <a:t>Engenharia de</a:t>
            </a:r>
            <a:endParaRPr sz="1800">
              <a:solidFill>
                <a:schemeClr val="lt1"/>
              </a:solidFill>
              <a:latin typeface="Roboto"/>
              <a:ea typeface="Roboto"/>
              <a:cs typeface="Roboto"/>
              <a:sym typeface="Roboto"/>
            </a:endParaRPr>
          </a:p>
          <a:p>
            <a:pPr indent="0" lvl="0" marL="0" rtl="0" algn="ctr">
              <a:spcBef>
                <a:spcPts val="600"/>
              </a:spcBef>
              <a:spcAft>
                <a:spcPts val="0"/>
              </a:spcAft>
              <a:buNone/>
            </a:pPr>
            <a:r>
              <a:rPr lang="en" sz="1800">
                <a:solidFill>
                  <a:schemeClr val="lt1"/>
                </a:solidFill>
                <a:latin typeface="Roboto"/>
                <a:ea typeface="Roboto"/>
                <a:cs typeface="Roboto"/>
                <a:sym typeface="Roboto"/>
              </a:rPr>
              <a:t> Variáveis </a:t>
            </a:r>
            <a:endParaRPr sz="1800">
              <a:solidFill>
                <a:schemeClr val="lt1"/>
              </a:solidFill>
              <a:latin typeface="Roboto"/>
              <a:ea typeface="Roboto"/>
              <a:cs typeface="Roboto"/>
              <a:sym typeface="Roboto"/>
            </a:endParaRPr>
          </a:p>
          <a:p>
            <a:pPr indent="0" lvl="0" marL="0" rtl="0" algn="ctr">
              <a:spcBef>
                <a:spcPts val="600"/>
              </a:spcBef>
              <a:spcAft>
                <a:spcPts val="0"/>
              </a:spcAft>
              <a:buNone/>
            </a:pPr>
            <a:r>
              <a:rPr lang="en" sz="1800">
                <a:solidFill>
                  <a:schemeClr val="lt1"/>
                </a:solidFill>
                <a:latin typeface="Roboto"/>
                <a:ea typeface="Roboto"/>
                <a:cs typeface="Roboto"/>
                <a:sym typeface="Roboto"/>
              </a:rPr>
              <a:t>Automática</a:t>
            </a:r>
            <a:endParaRPr sz="1800">
              <a:solidFill>
                <a:schemeClr val="lt1"/>
              </a:solidFill>
              <a:latin typeface="Roboto"/>
              <a:ea typeface="Roboto"/>
              <a:cs typeface="Roboto"/>
              <a:sym typeface="Roboto"/>
            </a:endParaRPr>
          </a:p>
        </p:txBody>
      </p:sp>
      <p:sp>
        <p:nvSpPr>
          <p:cNvPr id="732" name="Google Shape;732;ga8436e033d_2_83"/>
          <p:cNvSpPr txBox="1"/>
          <p:nvPr/>
        </p:nvSpPr>
        <p:spPr>
          <a:xfrm>
            <a:off x="6833175" y="4535525"/>
            <a:ext cx="3715200" cy="1048800"/>
          </a:xfrm>
          <a:prstGeom prst="rect">
            <a:avLst/>
          </a:prstGeom>
          <a:noFill/>
          <a:ln>
            <a:noFill/>
          </a:ln>
        </p:spPr>
        <p:txBody>
          <a:bodyPr anchorCtr="0" anchor="t" bIns="91425" lIns="91425" spcFirstLastPara="1" rIns="91425" wrap="square" tIns="91425">
            <a:noAutofit/>
          </a:bodyPr>
          <a:lstStyle/>
          <a:p>
            <a:pPr indent="-158750" lvl="0" marL="171450" rtl="0" algn="l">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Várias funções e variáveis são combinadas automaticamente</a:t>
            </a:r>
            <a:endParaRPr sz="1800">
              <a:solidFill>
                <a:srgbClr val="222222"/>
              </a:solidFill>
              <a:latin typeface="Roboto"/>
              <a:ea typeface="Roboto"/>
              <a:cs typeface="Roboto"/>
              <a:sym typeface="Roboto"/>
            </a:endParaRPr>
          </a:p>
          <a:p>
            <a:pPr indent="0" lvl="0" marL="457200" marR="0" rtl="0" algn="l">
              <a:lnSpc>
                <a:spcPct val="100000"/>
              </a:lnSpc>
              <a:spcBef>
                <a:spcPts val="600"/>
              </a:spcBef>
              <a:spcAft>
                <a:spcPts val="0"/>
              </a:spcAft>
              <a:buNone/>
            </a:pPr>
            <a:r>
              <a:t/>
            </a:r>
            <a:endParaRPr sz="1800">
              <a:solidFill>
                <a:srgbClr val="222222"/>
              </a:solidFill>
              <a:latin typeface="Roboto"/>
              <a:ea typeface="Roboto"/>
              <a:cs typeface="Roboto"/>
              <a:sym typeface="Roboto"/>
            </a:endParaRPr>
          </a:p>
          <a:p>
            <a:pPr indent="-44450" lvl="0" marL="171450" rtl="0" algn="l">
              <a:spcBef>
                <a:spcPts val="600"/>
              </a:spcBef>
              <a:spcAft>
                <a:spcPts val="0"/>
              </a:spcAft>
              <a:buNone/>
            </a:pPr>
            <a:r>
              <a:t/>
            </a:r>
            <a:endParaRPr sz="1800">
              <a:solidFill>
                <a:srgbClr val="222222"/>
              </a:solidFill>
              <a:latin typeface="Roboto"/>
              <a:ea typeface="Roboto"/>
              <a:cs typeface="Roboto"/>
              <a:sym typeface="Roboto"/>
            </a:endParaRPr>
          </a:p>
        </p:txBody>
      </p:sp>
      <p:sp>
        <p:nvSpPr>
          <p:cNvPr id="733" name="Google Shape;733;ga8436e033d_2_83"/>
          <p:cNvSpPr txBox="1"/>
          <p:nvPr/>
        </p:nvSpPr>
        <p:spPr>
          <a:xfrm>
            <a:off x="4096038" y="1425175"/>
            <a:ext cx="44571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Metodologias</a:t>
            </a:r>
            <a:endParaRPr sz="1000">
              <a:solidFill>
                <a:schemeClr val="accent1"/>
              </a:solidFill>
              <a:latin typeface="Roboto Black"/>
              <a:ea typeface="Roboto Black"/>
              <a:cs typeface="Roboto Black"/>
              <a:sym typeface="Roboto Black"/>
            </a:endParaRPr>
          </a:p>
        </p:txBody>
      </p:sp>
      <p:grpSp>
        <p:nvGrpSpPr>
          <p:cNvPr id="734" name="Google Shape;734;ga8436e033d_2_83"/>
          <p:cNvGrpSpPr/>
          <p:nvPr/>
        </p:nvGrpSpPr>
        <p:grpSpPr>
          <a:xfrm>
            <a:off x="2995300" y="2241751"/>
            <a:ext cx="2549505" cy="2191304"/>
            <a:chOff x="1442627" y="5710929"/>
            <a:chExt cx="594318" cy="590600"/>
          </a:xfrm>
        </p:grpSpPr>
        <p:sp>
          <p:nvSpPr>
            <p:cNvPr id="735" name="Google Shape;735;ga8436e033d_2_83"/>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36" name="Google Shape;736;ga8436e033d_2_83"/>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37" name="Google Shape;737;ga8436e033d_2_83"/>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38" name="Google Shape;738;ga8436e033d_2_83"/>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rgbClr val="BD2A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739" name="Google Shape;739;ga8436e033d_2_83"/>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sp>
        <p:nvSpPr>
          <p:cNvPr id="740" name="Google Shape;740;ga8436e033d_2_83"/>
          <p:cNvSpPr txBox="1"/>
          <p:nvPr/>
        </p:nvSpPr>
        <p:spPr>
          <a:xfrm>
            <a:off x="2915562" y="2348234"/>
            <a:ext cx="2614800" cy="8898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chemeClr val="lt1"/>
                </a:solidFill>
                <a:latin typeface="Roboto"/>
                <a:ea typeface="Roboto"/>
                <a:cs typeface="Roboto"/>
                <a:sym typeface="Roboto"/>
              </a:rPr>
              <a:t>Engenharia de </a:t>
            </a:r>
            <a:endParaRPr sz="1800">
              <a:solidFill>
                <a:schemeClr val="lt1"/>
              </a:solidFill>
              <a:latin typeface="Roboto"/>
              <a:ea typeface="Roboto"/>
              <a:cs typeface="Roboto"/>
              <a:sym typeface="Roboto"/>
            </a:endParaRPr>
          </a:p>
          <a:p>
            <a:pPr indent="0" lvl="0" marL="0" rtl="0" algn="ctr">
              <a:spcBef>
                <a:spcPts val="600"/>
              </a:spcBef>
              <a:spcAft>
                <a:spcPts val="0"/>
              </a:spcAft>
              <a:buNone/>
            </a:pPr>
            <a:r>
              <a:rPr lang="en" sz="1800">
                <a:solidFill>
                  <a:schemeClr val="lt1"/>
                </a:solidFill>
                <a:latin typeface="Roboto"/>
                <a:ea typeface="Roboto"/>
                <a:cs typeface="Roboto"/>
                <a:sym typeface="Roboto"/>
              </a:rPr>
              <a:t>Variáveis Manual</a:t>
            </a:r>
            <a:endParaRPr sz="1800">
              <a:solidFill>
                <a:srgbClr val="FFFFFF"/>
              </a:solidFill>
              <a:latin typeface="Roboto"/>
              <a:ea typeface="Roboto"/>
              <a:cs typeface="Roboto"/>
              <a:sym typeface="Roboto"/>
            </a:endParaRPr>
          </a:p>
        </p:txBody>
      </p:sp>
      <p:sp>
        <p:nvSpPr>
          <p:cNvPr id="741" name="Google Shape;741;ga8436e033d_2_83"/>
          <p:cNvSpPr txBox="1"/>
          <p:nvPr/>
        </p:nvSpPr>
        <p:spPr>
          <a:xfrm>
            <a:off x="2605155" y="4433055"/>
            <a:ext cx="3715200" cy="1048800"/>
          </a:xfrm>
          <a:prstGeom prst="rect">
            <a:avLst/>
          </a:prstGeom>
          <a:noFill/>
          <a:ln>
            <a:noFill/>
          </a:ln>
        </p:spPr>
        <p:txBody>
          <a:bodyPr anchorCtr="0" anchor="t" bIns="91425" lIns="91425" spcFirstLastPara="1" rIns="91425" wrap="square" tIns="91425">
            <a:noAutofit/>
          </a:bodyPr>
          <a:lstStyle/>
          <a:p>
            <a:pPr indent="-158750" lvl="0" marL="171450" rtl="0" algn="l">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Utiliza conhecimento do negócio para gerar novas variáveis</a:t>
            </a:r>
            <a:endParaRPr sz="1800">
              <a:solidFill>
                <a:srgbClr val="222222"/>
              </a:solidFill>
              <a:latin typeface="Roboto"/>
              <a:ea typeface="Roboto"/>
              <a:cs typeface="Roboto"/>
              <a:sym typeface="Roboto"/>
            </a:endParaRPr>
          </a:p>
          <a:p>
            <a:pPr indent="-158750" lvl="0" marL="171450" marR="0" rtl="0" algn="l">
              <a:lnSpc>
                <a:spcPct val="100000"/>
              </a:lnSpc>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Processo feito a mão</a:t>
            </a:r>
            <a:endParaRPr sz="1800">
              <a:solidFill>
                <a:srgbClr val="222222"/>
              </a:solidFill>
              <a:latin typeface="Roboto"/>
              <a:ea typeface="Roboto"/>
              <a:cs typeface="Roboto"/>
              <a:sym typeface="Roboto"/>
            </a:endParaRPr>
          </a:p>
          <a:p>
            <a:pPr indent="-44450" lvl="0" marL="171450" rtl="0" algn="l">
              <a:spcBef>
                <a:spcPts val="600"/>
              </a:spcBef>
              <a:spcAft>
                <a:spcPts val="0"/>
              </a:spcAft>
              <a:buNone/>
            </a:pPr>
            <a:r>
              <a:t/>
            </a:r>
            <a:endParaRPr sz="1800">
              <a:solidFill>
                <a:srgbClr val="22222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b0d7cfc4c7_1_215"/>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747" name="Google Shape;747;gb0d7cfc4c7_1_215"/>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Engenharia de Variáveis - Automático</a:t>
            </a:r>
            <a:endParaRPr/>
          </a:p>
        </p:txBody>
      </p:sp>
      <p:sp>
        <p:nvSpPr>
          <p:cNvPr id="748" name="Google Shape;748;gb0d7cfc4c7_1_215"/>
          <p:cNvSpPr txBox="1"/>
          <p:nvPr/>
        </p:nvSpPr>
        <p:spPr>
          <a:xfrm>
            <a:off x="3358400" y="1403275"/>
            <a:ext cx="49341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a:ea typeface="Roboto"/>
                <a:cs typeface="Roboto"/>
                <a:sym typeface="Roboto"/>
              </a:rPr>
              <a:t>Processo Manual</a:t>
            </a:r>
            <a:endParaRPr sz="3000">
              <a:solidFill>
                <a:schemeClr val="accent1"/>
              </a:solidFill>
              <a:latin typeface="Mukta ExtraBold"/>
              <a:ea typeface="Mukta ExtraBold"/>
              <a:cs typeface="Mukta ExtraBold"/>
              <a:sym typeface="Mukta ExtraBold"/>
            </a:endParaRPr>
          </a:p>
        </p:txBody>
      </p:sp>
      <p:sp>
        <p:nvSpPr>
          <p:cNvPr id="749" name="Google Shape;749;gb0d7cfc4c7_1_215"/>
          <p:cNvSpPr/>
          <p:nvPr/>
        </p:nvSpPr>
        <p:spPr>
          <a:xfrm>
            <a:off x="2268400" y="4506050"/>
            <a:ext cx="2727000" cy="1430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b0d7cfc4c7_1_215"/>
          <p:cNvSpPr/>
          <p:nvPr/>
        </p:nvSpPr>
        <p:spPr>
          <a:xfrm>
            <a:off x="2404592" y="4612856"/>
            <a:ext cx="2466600" cy="12183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b0d7cfc4c7_1_215"/>
          <p:cNvSpPr/>
          <p:nvPr/>
        </p:nvSpPr>
        <p:spPr>
          <a:xfrm>
            <a:off x="2472687" y="4719662"/>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b0d7cfc4c7_1_215"/>
          <p:cNvSpPr/>
          <p:nvPr/>
        </p:nvSpPr>
        <p:spPr>
          <a:xfrm>
            <a:off x="2816227" y="4723867"/>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b0d7cfc4c7_1_215"/>
          <p:cNvSpPr/>
          <p:nvPr/>
        </p:nvSpPr>
        <p:spPr>
          <a:xfrm>
            <a:off x="3156706" y="4723867"/>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b0d7cfc4c7_1_215"/>
          <p:cNvSpPr/>
          <p:nvPr/>
        </p:nvSpPr>
        <p:spPr>
          <a:xfrm>
            <a:off x="3497184" y="4723867"/>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b0d7cfc4c7_1_215"/>
          <p:cNvSpPr/>
          <p:nvPr/>
        </p:nvSpPr>
        <p:spPr>
          <a:xfrm>
            <a:off x="3837663" y="4719662"/>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b0d7cfc4c7_1_215"/>
          <p:cNvSpPr/>
          <p:nvPr/>
        </p:nvSpPr>
        <p:spPr>
          <a:xfrm>
            <a:off x="4178142" y="4719662"/>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b0d7cfc4c7_1_215"/>
          <p:cNvSpPr/>
          <p:nvPr/>
        </p:nvSpPr>
        <p:spPr>
          <a:xfrm>
            <a:off x="4518621" y="4719662"/>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b0d7cfc4c7_1_215"/>
          <p:cNvSpPr txBox="1"/>
          <p:nvPr/>
        </p:nvSpPr>
        <p:spPr>
          <a:xfrm>
            <a:off x="2329123" y="5994536"/>
            <a:ext cx="26175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222222"/>
                </a:solidFill>
                <a:latin typeface="Roboto"/>
                <a:ea typeface="Roboto"/>
                <a:cs typeface="Roboto"/>
                <a:sym typeface="Roboto"/>
              </a:rPr>
              <a:t>Dataframe Base </a:t>
            </a:r>
            <a:endParaRPr b="1" sz="2000">
              <a:solidFill>
                <a:srgbClr val="222222"/>
              </a:solidFill>
              <a:latin typeface="Roboto"/>
              <a:ea typeface="Roboto"/>
              <a:cs typeface="Roboto"/>
              <a:sym typeface="Roboto"/>
            </a:endParaRPr>
          </a:p>
        </p:txBody>
      </p:sp>
      <p:sp>
        <p:nvSpPr>
          <p:cNvPr id="759" name="Google Shape;759;gb0d7cfc4c7_1_215"/>
          <p:cNvSpPr/>
          <p:nvPr/>
        </p:nvSpPr>
        <p:spPr>
          <a:xfrm>
            <a:off x="6257744" y="4506050"/>
            <a:ext cx="4191300" cy="1430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b0d7cfc4c7_1_215"/>
          <p:cNvSpPr/>
          <p:nvPr/>
        </p:nvSpPr>
        <p:spPr>
          <a:xfrm>
            <a:off x="6364289" y="4603658"/>
            <a:ext cx="3974700" cy="12183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b0d7cfc4c7_1_215"/>
          <p:cNvSpPr txBox="1"/>
          <p:nvPr/>
        </p:nvSpPr>
        <p:spPr>
          <a:xfrm>
            <a:off x="7042699" y="5023103"/>
            <a:ext cx="26175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222222"/>
                </a:solidFill>
                <a:latin typeface="Roboto"/>
                <a:ea typeface="Roboto"/>
                <a:cs typeface="Roboto"/>
                <a:sym typeface="Roboto"/>
              </a:rPr>
              <a:t>Milhares de variáveis</a:t>
            </a:r>
            <a:endParaRPr b="1" sz="2000">
              <a:solidFill>
                <a:srgbClr val="222222"/>
              </a:solidFill>
              <a:latin typeface="Roboto"/>
              <a:ea typeface="Roboto"/>
              <a:cs typeface="Roboto"/>
              <a:sym typeface="Roboto"/>
            </a:endParaRPr>
          </a:p>
        </p:txBody>
      </p:sp>
      <p:sp>
        <p:nvSpPr>
          <p:cNvPr id="762" name="Google Shape;762;gb0d7cfc4c7_1_215"/>
          <p:cNvSpPr/>
          <p:nvPr/>
        </p:nvSpPr>
        <p:spPr>
          <a:xfrm>
            <a:off x="5346438" y="4992932"/>
            <a:ext cx="560100" cy="4395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b0d7cfc4c7_1_215"/>
          <p:cNvSpPr txBox="1"/>
          <p:nvPr/>
        </p:nvSpPr>
        <p:spPr>
          <a:xfrm>
            <a:off x="7002086" y="5970355"/>
            <a:ext cx="26175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22222"/>
                </a:solidFill>
                <a:latin typeface="Roboto"/>
                <a:ea typeface="Roboto"/>
                <a:cs typeface="Roboto"/>
                <a:sym typeface="Roboto"/>
              </a:rPr>
              <a:t>Milhares de variáveis geradas em uma única chamada</a:t>
            </a:r>
            <a:endParaRPr b="1">
              <a:solidFill>
                <a:srgbClr val="222222"/>
              </a:solidFill>
              <a:latin typeface="Roboto"/>
              <a:ea typeface="Roboto"/>
              <a:cs typeface="Roboto"/>
              <a:sym typeface="Roboto"/>
            </a:endParaRPr>
          </a:p>
        </p:txBody>
      </p:sp>
      <p:sp>
        <p:nvSpPr>
          <p:cNvPr id="764" name="Google Shape;764;gb0d7cfc4c7_1_215"/>
          <p:cNvSpPr/>
          <p:nvPr/>
        </p:nvSpPr>
        <p:spPr>
          <a:xfrm>
            <a:off x="2268400" y="1978600"/>
            <a:ext cx="2727000" cy="1430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b0d7cfc4c7_1_215"/>
          <p:cNvSpPr/>
          <p:nvPr/>
        </p:nvSpPr>
        <p:spPr>
          <a:xfrm>
            <a:off x="2404592" y="2085406"/>
            <a:ext cx="2466600" cy="12183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b0d7cfc4c7_1_215"/>
          <p:cNvSpPr/>
          <p:nvPr/>
        </p:nvSpPr>
        <p:spPr>
          <a:xfrm>
            <a:off x="2472687" y="2192212"/>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b0d7cfc4c7_1_215"/>
          <p:cNvSpPr/>
          <p:nvPr/>
        </p:nvSpPr>
        <p:spPr>
          <a:xfrm>
            <a:off x="2816227" y="2196417"/>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b0d7cfc4c7_1_215"/>
          <p:cNvSpPr/>
          <p:nvPr/>
        </p:nvSpPr>
        <p:spPr>
          <a:xfrm>
            <a:off x="3156706" y="2196417"/>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b0d7cfc4c7_1_215"/>
          <p:cNvSpPr/>
          <p:nvPr/>
        </p:nvSpPr>
        <p:spPr>
          <a:xfrm>
            <a:off x="3497184" y="2196417"/>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b0d7cfc4c7_1_215"/>
          <p:cNvSpPr/>
          <p:nvPr/>
        </p:nvSpPr>
        <p:spPr>
          <a:xfrm>
            <a:off x="3837663" y="2192212"/>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b0d7cfc4c7_1_215"/>
          <p:cNvSpPr/>
          <p:nvPr/>
        </p:nvSpPr>
        <p:spPr>
          <a:xfrm>
            <a:off x="4178142" y="2192212"/>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b0d7cfc4c7_1_215"/>
          <p:cNvSpPr/>
          <p:nvPr/>
        </p:nvSpPr>
        <p:spPr>
          <a:xfrm>
            <a:off x="4518621" y="2192212"/>
            <a:ext cx="279300" cy="9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b0d7cfc4c7_1_215"/>
          <p:cNvSpPr txBox="1"/>
          <p:nvPr/>
        </p:nvSpPr>
        <p:spPr>
          <a:xfrm>
            <a:off x="2329123" y="3467086"/>
            <a:ext cx="26175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222222"/>
                </a:solidFill>
                <a:latin typeface="Roboto"/>
                <a:ea typeface="Roboto"/>
                <a:cs typeface="Roboto"/>
                <a:sym typeface="Roboto"/>
              </a:rPr>
              <a:t>Dataframe Base </a:t>
            </a:r>
            <a:endParaRPr b="1" sz="2000">
              <a:solidFill>
                <a:srgbClr val="222222"/>
              </a:solidFill>
              <a:latin typeface="Roboto"/>
              <a:ea typeface="Roboto"/>
              <a:cs typeface="Roboto"/>
              <a:sym typeface="Roboto"/>
            </a:endParaRPr>
          </a:p>
        </p:txBody>
      </p:sp>
      <p:sp>
        <p:nvSpPr>
          <p:cNvPr id="774" name="Google Shape;774;gb0d7cfc4c7_1_215"/>
          <p:cNvSpPr/>
          <p:nvPr/>
        </p:nvSpPr>
        <p:spPr>
          <a:xfrm>
            <a:off x="6638744" y="1978600"/>
            <a:ext cx="477300" cy="1430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b0d7cfc4c7_1_215"/>
          <p:cNvSpPr/>
          <p:nvPr/>
        </p:nvSpPr>
        <p:spPr>
          <a:xfrm>
            <a:off x="6745289" y="2076200"/>
            <a:ext cx="279300" cy="12183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b0d7cfc4c7_1_215"/>
          <p:cNvSpPr/>
          <p:nvPr/>
        </p:nvSpPr>
        <p:spPr>
          <a:xfrm>
            <a:off x="5346438" y="2465482"/>
            <a:ext cx="560100" cy="4395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b0d7cfc4c7_1_215"/>
          <p:cNvSpPr txBox="1"/>
          <p:nvPr/>
        </p:nvSpPr>
        <p:spPr>
          <a:xfrm>
            <a:off x="6849672" y="3519100"/>
            <a:ext cx="33369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22222"/>
                </a:solidFill>
                <a:latin typeface="Roboto"/>
                <a:ea typeface="Roboto"/>
                <a:cs typeface="Roboto"/>
                <a:sym typeface="Roboto"/>
              </a:rPr>
              <a:t>Múltiplas variáveis geradas a mão, uma a uma </a:t>
            </a:r>
            <a:endParaRPr b="1">
              <a:solidFill>
                <a:srgbClr val="222222"/>
              </a:solidFill>
              <a:latin typeface="Roboto"/>
              <a:ea typeface="Roboto"/>
              <a:cs typeface="Roboto"/>
              <a:sym typeface="Roboto"/>
            </a:endParaRPr>
          </a:p>
        </p:txBody>
      </p:sp>
      <p:sp>
        <p:nvSpPr>
          <p:cNvPr id="778" name="Google Shape;778;gb0d7cfc4c7_1_215"/>
          <p:cNvSpPr txBox="1"/>
          <p:nvPr/>
        </p:nvSpPr>
        <p:spPr>
          <a:xfrm>
            <a:off x="3428600" y="3887463"/>
            <a:ext cx="49341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a:ea typeface="Roboto"/>
                <a:cs typeface="Roboto"/>
                <a:sym typeface="Roboto"/>
              </a:rPr>
              <a:t>Pacote Feature Tools</a:t>
            </a:r>
            <a:endParaRPr sz="3000">
              <a:solidFill>
                <a:schemeClr val="accent1"/>
              </a:solidFill>
              <a:latin typeface="Mukta ExtraBold"/>
              <a:ea typeface="Mukta ExtraBold"/>
              <a:cs typeface="Mukta ExtraBold"/>
              <a:sym typeface="Mukta ExtraBold"/>
            </a:endParaRPr>
          </a:p>
        </p:txBody>
      </p:sp>
      <p:sp>
        <p:nvSpPr>
          <p:cNvPr id="779" name="Google Shape;779;gb0d7cfc4c7_1_215"/>
          <p:cNvSpPr/>
          <p:nvPr/>
        </p:nvSpPr>
        <p:spPr>
          <a:xfrm>
            <a:off x="7252745" y="2600598"/>
            <a:ext cx="279300" cy="2499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b0d7cfc4c7_1_215"/>
          <p:cNvSpPr/>
          <p:nvPr/>
        </p:nvSpPr>
        <p:spPr>
          <a:xfrm>
            <a:off x="7629344" y="1978600"/>
            <a:ext cx="477300" cy="1430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b0d7cfc4c7_1_215"/>
          <p:cNvSpPr/>
          <p:nvPr/>
        </p:nvSpPr>
        <p:spPr>
          <a:xfrm>
            <a:off x="7735889" y="2076200"/>
            <a:ext cx="279300" cy="12183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b0d7cfc4c7_1_215"/>
          <p:cNvSpPr/>
          <p:nvPr/>
        </p:nvSpPr>
        <p:spPr>
          <a:xfrm>
            <a:off x="8243345" y="2600598"/>
            <a:ext cx="279300" cy="2499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b0d7cfc4c7_1_215"/>
          <p:cNvSpPr/>
          <p:nvPr/>
        </p:nvSpPr>
        <p:spPr>
          <a:xfrm>
            <a:off x="8619944" y="1978600"/>
            <a:ext cx="477300" cy="1430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b0d7cfc4c7_1_215"/>
          <p:cNvSpPr/>
          <p:nvPr/>
        </p:nvSpPr>
        <p:spPr>
          <a:xfrm>
            <a:off x="8726489" y="2076200"/>
            <a:ext cx="279300" cy="12183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b0d7cfc4c7_1_215"/>
          <p:cNvSpPr/>
          <p:nvPr/>
        </p:nvSpPr>
        <p:spPr>
          <a:xfrm>
            <a:off x="9233945" y="2600598"/>
            <a:ext cx="279300" cy="2499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b0d7cfc4c7_1_215"/>
          <p:cNvSpPr/>
          <p:nvPr/>
        </p:nvSpPr>
        <p:spPr>
          <a:xfrm>
            <a:off x="9610544" y="1978600"/>
            <a:ext cx="477300" cy="1430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b0d7cfc4c7_1_215"/>
          <p:cNvSpPr/>
          <p:nvPr/>
        </p:nvSpPr>
        <p:spPr>
          <a:xfrm>
            <a:off x="9717089" y="2076200"/>
            <a:ext cx="279300" cy="12183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b0d7cfc4c7_1_263"/>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793" name="Google Shape;793;gb0d7cfc4c7_1_263"/>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Engenharia de Variáveis - Automático</a:t>
            </a:r>
            <a:endParaRPr/>
          </a:p>
        </p:txBody>
      </p:sp>
      <p:pic>
        <p:nvPicPr>
          <p:cNvPr id="794" name="Google Shape;794;gb0d7cfc4c7_1_263"/>
          <p:cNvPicPr preferRelativeResize="0"/>
          <p:nvPr/>
        </p:nvPicPr>
        <p:blipFill>
          <a:blip r:embed="rId3">
            <a:alphaModFix/>
          </a:blip>
          <a:stretch>
            <a:fillRect/>
          </a:stretch>
        </p:blipFill>
        <p:spPr>
          <a:xfrm>
            <a:off x="4222975" y="3010450"/>
            <a:ext cx="878250" cy="878250"/>
          </a:xfrm>
          <a:prstGeom prst="rect">
            <a:avLst/>
          </a:prstGeom>
          <a:noFill/>
          <a:ln>
            <a:noFill/>
          </a:ln>
        </p:spPr>
      </p:pic>
      <p:pic>
        <p:nvPicPr>
          <p:cNvPr id="795" name="Google Shape;795;gb0d7cfc4c7_1_263"/>
          <p:cNvPicPr preferRelativeResize="0"/>
          <p:nvPr/>
        </p:nvPicPr>
        <p:blipFill>
          <a:blip r:embed="rId3">
            <a:alphaModFix/>
          </a:blip>
          <a:stretch>
            <a:fillRect/>
          </a:stretch>
        </p:blipFill>
        <p:spPr>
          <a:xfrm>
            <a:off x="2017225" y="2109500"/>
            <a:ext cx="878250" cy="878250"/>
          </a:xfrm>
          <a:prstGeom prst="rect">
            <a:avLst/>
          </a:prstGeom>
          <a:noFill/>
          <a:ln>
            <a:noFill/>
          </a:ln>
        </p:spPr>
      </p:pic>
      <p:pic>
        <p:nvPicPr>
          <p:cNvPr id="796" name="Google Shape;796;gb0d7cfc4c7_1_263"/>
          <p:cNvPicPr preferRelativeResize="0"/>
          <p:nvPr/>
        </p:nvPicPr>
        <p:blipFill>
          <a:blip r:embed="rId3">
            <a:alphaModFix/>
          </a:blip>
          <a:stretch>
            <a:fillRect/>
          </a:stretch>
        </p:blipFill>
        <p:spPr>
          <a:xfrm>
            <a:off x="2022150" y="3888700"/>
            <a:ext cx="878250" cy="878250"/>
          </a:xfrm>
          <a:prstGeom prst="rect">
            <a:avLst/>
          </a:prstGeom>
          <a:noFill/>
          <a:ln>
            <a:noFill/>
          </a:ln>
        </p:spPr>
      </p:pic>
      <p:sp>
        <p:nvSpPr>
          <p:cNvPr id="797" name="Google Shape;797;gb0d7cfc4c7_1_263"/>
          <p:cNvSpPr/>
          <p:nvPr/>
        </p:nvSpPr>
        <p:spPr>
          <a:xfrm>
            <a:off x="2987650" y="2493072"/>
            <a:ext cx="958800" cy="405000"/>
          </a:xfrm>
          <a:prstGeom prst="rightArrow">
            <a:avLst>
              <a:gd fmla="val 50000" name="adj1"/>
              <a:gd fmla="val 50000" name="adj2"/>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b0d7cfc4c7_1_263"/>
          <p:cNvSpPr/>
          <p:nvPr/>
        </p:nvSpPr>
        <p:spPr>
          <a:xfrm>
            <a:off x="3003625" y="4125322"/>
            <a:ext cx="958800" cy="405000"/>
          </a:xfrm>
          <a:prstGeom prst="rightArrow">
            <a:avLst>
              <a:gd fmla="val 50000" name="adj1"/>
              <a:gd fmla="val 50000" name="adj2"/>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b0d7cfc4c7_1_263"/>
          <p:cNvSpPr txBox="1"/>
          <p:nvPr/>
        </p:nvSpPr>
        <p:spPr>
          <a:xfrm>
            <a:off x="2022225" y="3055050"/>
            <a:ext cx="8781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Mukta"/>
                <a:ea typeface="Mukta"/>
                <a:cs typeface="Mukta"/>
                <a:sym typeface="Mukta"/>
              </a:rPr>
              <a:t>BUREAU</a:t>
            </a:r>
            <a:endParaRPr b="1" sz="1500">
              <a:latin typeface="Mukta"/>
              <a:ea typeface="Mukta"/>
              <a:cs typeface="Mukta"/>
              <a:sym typeface="Mukta"/>
            </a:endParaRPr>
          </a:p>
        </p:txBody>
      </p:sp>
      <p:sp>
        <p:nvSpPr>
          <p:cNvPr id="800" name="Google Shape;800;gb0d7cfc4c7_1_263"/>
          <p:cNvSpPr txBox="1"/>
          <p:nvPr/>
        </p:nvSpPr>
        <p:spPr>
          <a:xfrm>
            <a:off x="1816975" y="4806400"/>
            <a:ext cx="12924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ukta"/>
                <a:ea typeface="Mukta"/>
                <a:cs typeface="Mukta"/>
                <a:sym typeface="Mukta"/>
              </a:rPr>
              <a:t>Aplicações</a:t>
            </a:r>
            <a:endParaRPr b="1" sz="1500">
              <a:latin typeface="Mukta"/>
              <a:ea typeface="Mukta"/>
              <a:cs typeface="Mukta"/>
              <a:sym typeface="Mukta"/>
            </a:endParaRPr>
          </a:p>
          <a:p>
            <a:pPr indent="0" lvl="0" marL="0" rtl="0" algn="ctr">
              <a:spcBef>
                <a:spcPts val="0"/>
              </a:spcBef>
              <a:spcAft>
                <a:spcPts val="0"/>
              </a:spcAft>
              <a:buNone/>
            </a:pPr>
            <a:r>
              <a:rPr b="1" lang="en" sz="1500">
                <a:latin typeface="Mukta"/>
                <a:ea typeface="Mukta"/>
                <a:cs typeface="Mukta"/>
                <a:sym typeface="Mukta"/>
              </a:rPr>
              <a:t>anteriores</a:t>
            </a:r>
            <a:endParaRPr b="1" sz="1500">
              <a:latin typeface="Mukta"/>
              <a:ea typeface="Mukta"/>
              <a:cs typeface="Mukta"/>
              <a:sym typeface="Mukta"/>
            </a:endParaRPr>
          </a:p>
        </p:txBody>
      </p:sp>
      <p:sp>
        <p:nvSpPr>
          <p:cNvPr id="801" name="Google Shape;801;gb0d7cfc4c7_1_263"/>
          <p:cNvSpPr txBox="1"/>
          <p:nvPr/>
        </p:nvSpPr>
        <p:spPr>
          <a:xfrm>
            <a:off x="4015900" y="4125325"/>
            <a:ext cx="12924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ukta"/>
                <a:ea typeface="Mukta"/>
                <a:cs typeface="Mukta"/>
                <a:sym typeface="Mukta"/>
              </a:rPr>
              <a:t>Tabela Principal</a:t>
            </a:r>
            <a:endParaRPr b="1" sz="1500">
              <a:latin typeface="Mukta"/>
              <a:ea typeface="Mukta"/>
              <a:cs typeface="Mukta"/>
              <a:sym typeface="Mukta"/>
            </a:endParaRPr>
          </a:p>
        </p:txBody>
      </p:sp>
      <p:sp>
        <p:nvSpPr>
          <p:cNvPr id="802" name="Google Shape;802;gb0d7cfc4c7_1_263"/>
          <p:cNvSpPr/>
          <p:nvPr/>
        </p:nvSpPr>
        <p:spPr>
          <a:xfrm>
            <a:off x="5690513" y="3336375"/>
            <a:ext cx="1501200" cy="627300"/>
          </a:xfrm>
          <a:prstGeom prst="rightArrow">
            <a:avLst>
              <a:gd fmla="val 50000" name="adj1"/>
              <a:gd fmla="val 50000" name="adj2"/>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b0d7cfc4c7_1_263"/>
          <p:cNvSpPr/>
          <p:nvPr/>
        </p:nvSpPr>
        <p:spPr>
          <a:xfrm>
            <a:off x="7628600" y="2898075"/>
            <a:ext cx="3201600" cy="1503900"/>
          </a:xfrm>
          <a:prstGeom prst="rect">
            <a:avLst/>
          </a:prstGeom>
          <a:solidFill>
            <a:srgbClr val="F3F3F3"/>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b0d7cfc4c7_1_263"/>
          <p:cNvSpPr txBox="1"/>
          <p:nvPr/>
        </p:nvSpPr>
        <p:spPr>
          <a:xfrm>
            <a:off x="7729400" y="3336375"/>
            <a:ext cx="3000000" cy="627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400">
                <a:solidFill>
                  <a:srgbClr val="626279"/>
                </a:solidFill>
                <a:latin typeface="Mukta"/>
                <a:ea typeface="Mukta"/>
                <a:cs typeface="Mukta"/>
                <a:sym typeface="Mukta"/>
              </a:rPr>
              <a:t>665 Variáveis</a:t>
            </a:r>
            <a:endParaRPr b="1" sz="2000"/>
          </a:p>
        </p:txBody>
      </p:sp>
      <p:sp>
        <p:nvSpPr>
          <p:cNvPr id="805" name="Google Shape;805;gb0d7cfc4c7_1_263"/>
          <p:cNvSpPr txBox="1"/>
          <p:nvPr/>
        </p:nvSpPr>
        <p:spPr>
          <a:xfrm>
            <a:off x="5451500" y="3963675"/>
            <a:ext cx="2398200" cy="177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626279"/>
              </a:buClr>
              <a:buSzPts val="1600"/>
              <a:buFont typeface="Mukta"/>
              <a:buChar char="●"/>
            </a:pPr>
            <a:r>
              <a:rPr lang="en" sz="1600">
                <a:solidFill>
                  <a:srgbClr val="626279"/>
                </a:solidFill>
                <a:latin typeface="Mukta"/>
                <a:ea typeface="Mukta"/>
                <a:cs typeface="Mukta"/>
                <a:sym typeface="Mukta"/>
              </a:rPr>
              <a:t>Soma</a:t>
            </a:r>
            <a:endParaRPr sz="1600">
              <a:solidFill>
                <a:srgbClr val="626279"/>
              </a:solidFill>
              <a:latin typeface="Mukta"/>
              <a:ea typeface="Mukta"/>
              <a:cs typeface="Mukta"/>
              <a:sym typeface="Mukta"/>
            </a:endParaRPr>
          </a:p>
          <a:p>
            <a:pPr indent="-330200" lvl="0" marL="457200" rtl="0" algn="l">
              <a:spcBef>
                <a:spcPts val="0"/>
              </a:spcBef>
              <a:spcAft>
                <a:spcPts val="0"/>
              </a:spcAft>
              <a:buClr>
                <a:srgbClr val="626279"/>
              </a:buClr>
              <a:buSzPts val="1600"/>
              <a:buFont typeface="Mukta"/>
              <a:buChar char="●"/>
            </a:pPr>
            <a:r>
              <a:rPr lang="en" sz="1600">
                <a:solidFill>
                  <a:srgbClr val="626279"/>
                </a:solidFill>
                <a:latin typeface="Mukta"/>
                <a:ea typeface="Mukta"/>
                <a:cs typeface="Mukta"/>
                <a:sym typeface="Mukta"/>
              </a:rPr>
              <a:t>Média</a:t>
            </a:r>
            <a:endParaRPr sz="1600">
              <a:solidFill>
                <a:srgbClr val="626279"/>
              </a:solidFill>
              <a:latin typeface="Mukta"/>
              <a:ea typeface="Mukta"/>
              <a:cs typeface="Mukta"/>
              <a:sym typeface="Mukta"/>
            </a:endParaRPr>
          </a:p>
          <a:p>
            <a:pPr indent="-330200" lvl="0" marL="457200" rtl="0" algn="l">
              <a:spcBef>
                <a:spcPts val="0"/>
              </a:spcBef>
              <a:spcAft>
                <a:spcPts val="0"/>
              </a:spcAft>
              <a:buClr>
                <a:srgbClr val="626279"/>
              </a:buClr>
              <a:buSzPts val="1600"/>
              <a:buFont typeface="Mukta"/>
              <a:buChar char="●"/>
            </a:pPr>
            <a:r>
              <a:rPr lang="en" sz="1600">
                <a:solidFill>
                  <a:srgbClr val="626279"/>
                </a:solidFill>
                <a:latin typeface="Mukta"/>
                <a:ea typeface="Mukta"/>
                <a:cs typeface="Mukta"/>
                <a:sym typeface="Mukta"/>
              </a:rPr>
              <a:t>Moda</a:t>
            </a:r>
            <a:endParaRPr sz="1600">
              <a:solidFill>
                <a:srgbClr val="626279"/>
              </a:solidFill>
              <a:latin typeface="Mukta"/>
              <a:ea typeface="Mukta"/>
              <a:cs typeface="Mukta"/>
              <a:sym typeface="Mukta"/>
            </a:endParaRPr>
          </a:p>
          <a:p>
            <a:pPr indent="-330200" lvl="0" marL="457200" rtl="0" algn="l">
              <a:spcBef>
                <a:spcPts val="0"/>
              </a:spcBef>
              <a:spcAft>
                <a:spcPts val="0"/>
              </a:spcAft>
              <a:buClr>
                <a:srgbClr val="626279"/>
              </a:buClr>
              <a:buSzPts val="1600"/>
              <a:buFont typeface="Mukta"/>
              <a:buChar char="●"/>
            </a:pPr>
            <a:r>
              <a:rPr lang="en" sz="1600">
                <a:solidFill>
                  <a:srgbClr val="626279"/>
                </a:solidFill>
                <a:latin typeface="Mukta"/>
                <a:ea typeface="Mukta"/>
                <a:cs typeface="Mukta"/>
                <a:sym typeface="Mukta"/>
              </a:rPr>
              <a:t>Mediana</a:t>
            </a:r>
            <a:endParaRPr sz="1600">
              <a:solidFill>
                <a:srgbClr val="626279"/>
              </a:solidFill>
              <a:latin typeface="Mukta"/>
              <a:ea typeface="Mukta"/>
              <a:cs typeface="Mukta"/>
              <a:sym typeface="Mukta"/>
            </a:endParaRPr>
          </a:p>
          <a:p>
            <a:pPr indent="-330200" lvl="0" marL="457200" rtl="0" algn="l">
              <a:spcBef>
                <a:spcPts val="0"/>
              </a:spcBef>
              <a:spcAft>
                <a:spcPts val="0"/>
              </a:spcAft>
              <a:buClr>
                <a:srgbClr val="626279"/>
              </a:buClr>
              <a:buSzPts val="1600"/>
              <a:buFont typeface="Mukta"/>
              <a:buChar char="●"/>
            </a:pPr>
            <a:r>
              <a:rPr lang="en" sz="1600">
                <a:solidFill>
                  <a:srgbClr val="626279"/>
                </a:solidFill>
                <a:latin typeface="Mukta"/>
                <a:ea typeface="Mukta"/>
                <a:cs typeface="Mukta"/>
                <a:sym typeface="Mukta"/>
              </a:rPr>
              <a:t>Max </a:t>
            </a:r>
            <a:endParaRPr sz="1600">
              <a:solidFill>
                <a:srgbClr val="626279"/>
              </a:solidFill>
              <a:latin typeface="Mukta"/>
              <a:ea typeface="Mukta"/>
              <a:cs typeface="Mukta"/>
              <a:sym typeface="Mukta"/>
            </a:endParaRPr>
          </a:p>
          <a:p>
            <a:pPr indent="-330200" lvl="0" marL="457200" rtl="0" algn="l">
              <a:spcBef>
                <a:spcPts val="0"/>
              </a:spcBef>
              <a:spcAft>
                <a:spcPts val="0"/>
              </a:spcAft>
              <a:buClr>
                <a:srgbClr val="626279"/>
              </a:buClr>
              <a:buSzPts val="1600"/>
              <a:buFont typeface="Mukta"/>
              <a:buChar char="●"/>
            </a:pPr>
            <a:r>
              <a:rPr lang="en" sz="1600">
                <a:solidFill>
                  <a:srgbClr val="626279"/>
                </a:solidFill>
                <a:latin typeface="Mukta"/>
                <a:ea typeface="Mukta"/>
                <a:cs typeface="Mukta"/>
                <a:sym typeface="Mukta"/>
              </a:rPr>
              <a:t>Min</a:t>
            </a:r>
            <a:endParaRPr sz="1600">
              <a:solidFill>
                <a:srgbClr val="626279"/>
              </a:solidFill>
              <a:latin typeface="Mukta"/>
              <a:ea typeface="Mukta"/>
              <a:cs typeface="Mukta"/>
              <a:sym typeface="Mukta"/>
            </a:endParaRPr>
          </a:p>
          <a:p>
            <a:pPr indent="-330200" lvl="0" marL="457200" rtl="0" algn="l">
              <a:spcBef>
                <a:spcPts val="0"/>
              </a:spcBef>
              <a:spcAft>
                <a:spcPts val="0"/>
              </a:spcAft>
              <a:buClr>
                <a:srgbClr val="626279"/>
              </a:buClr>
              <a:buSzPts val="1600"/>
              <a:buFont typeface="Mukta"/>
              <a:buChar char="●"/>
            </a:pPr>
            <a:r>
              <a:rPr lang="en" sz="1600">
                <a:solidFill>
                  <a:srgbClr val="626279"/>
                </a:solidFill>
                <a:latin typeface="Mukta"/>
                <a:ea typeface="Mukta"/>
                <a:cs typeface="Mukta"/>
                <a:sym typeface="Mukta"/>
              </a:rPr>
              <a:t>Percentil</a:t>
            </a:r>
            <a:endParaRPr sz="1600">
              <a:solidFill>
                <a:srgbClr val="626279"/>
              </a:solidFill>
              <a:latin typeface="Mukta"/>
              <a:ea typeface="Mukta"/>
              <a:cs typeface="Mukta"/>
              <a:sym typeface="Mukt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a8436e033d_2_106"/>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811" name="Google Shape;811;ga8436e033d_2_106"/>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Engenharia de Variáveis</a:t>
            </a:r>
            <a:endParaRPr/>
          </a:p>
        </p:txBody>
      </p:sp>
      <p:sp>
        <p:nvSpPr>
          <p:cNvPr id="812" name="Google Shape;812;ga8436e033d_2_106"/>
          <p:cNvSpPr txBox="1"/>
          <p:nvPr/>
        </p:nvSpPr>
        <p:spPr>
          <a:xfrm>
            <a:off x="7123812" y="2348234"/>
            <a:ext cx="2614800" cy="8898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chemeClr val="lt1"/>
                </a:solidFill>
                <a:latin typeface="Roboto"/>
                <a:ea typeface="Roboto"/>
                <a:cs typeface="Roboto"/>
                <a:sym typeface="Roboto"/>
              </a:rPr>
              <a:t>Engenharia de</a:t>
            </a:r>
            <a:endParaRPr sz="1800">
              <a:solidFill>
                <a:schemeClr val="lt1"/>
              </a:solidFill>
              <a:latin typeface="Roboto"/>
              <a:ea typeface="Roboto"/>
              <a:cs typeface="Roboto"/>
              <a:sym typeface="Roboto"/>
            </a:endParaRPr>
          </a:p>
          <a:p>
            <a:pPr indent="0" lvl="0" marL="0" rtl="0" algn="ctr">
              <a:spcBef>
                <a:spcPts val="600"/>
              </a:spcBef>
              <a:spcAft>
                <a:spcPts val="0"/>
              </a:spcAft>
              <a:buNone/>
            </a:pPr>
            <a:r>
              <a:rPr lang="en" sz="1800">
                <a:solidFill>
                  <a:schemeClr val="lt1"/>
                </a:solidFill>
                <a:latin typeface="Roboto"/>
                <a:ea typeface="Roboto"/>
                <a:cs typeface="Roboto"/>
                <a:sym typeface="Roboto"/>
              </a:rPr>
              <a:t> Variáveis </a:t>
            </a:r>
            <a:endParaRPr sz="1800">
              <a:solidFill>
                <a:schemeClr val="lt1"/>
              </a:solidFill>
              <a:latin typeface="Roboto"/>
              <a:ea typeface="Roboto"/>
              <a:cs typeface="Roboto"/>
              <a:sym typeface="Roboto"/>
            </a:endParaRPr>
          </a:p>
          <a:p>
            <a:pPr indent="0" lvl="0" marL="0" rtl="0" algn="ctr">
              <a:spcBef>
                <a:spcPts val="600"/>
              </a:spcBef>
              <a:spcAft>
                <a:spcPts val="0"/>
              </a:spcAft>
              <a:buNone/>
            </a:pPr>
            <a:r>
              <a:rPr lang="en" sz="1800">
                <a:solidFill>
                  <a:schemeClr val="lt1"/>
                </a:solidFill>
                <a:latin typeface="Roboto"/>
                <a:ea typeface="Roboto"/>
                <a:cs typeface="Roboto"/>
                <a:sym typeface="Roboto"/>
              </a:rPr>
              <a:t>Automática</a:t>
            </a:r>
            <a:endParaRPr sz="1800">
              <a:solidFill>
                <a:schemeClr val="lt1"/>
              </a:solidFill>
              <a:latin typeface="Roboto"/>
              <a:ea typeface="Roboto"/>
              <a:cs typeface="Roboto"/>
              <a:sym typeface="Roboto"/>
            </a:endParaRPr>
          </a:p>
        </p:txBody>
      </p:sp>
      <p:sp>
        <p:nvSpPr>
          <p:cNvPr id="813" name="Google Shape;813;ga8436e033d_2_106"/>
          <p:cNvSpPr txBox="1"/>
          <p:nvPr/>
        </p:nvSpPr>
        <p:spPr>
          <a:xfrm>
            <a:off x="6833175" y="4535525"/>
            <a:ext cx="3715200" cy="1048800"/>
          </a:xfrm>
          <a:prstGeom prst="rect">
            <a:avLst/>
          </a:prstGeom>
          <a:noFill/>
          <a:ln>
            <a:noFill/>
          </a:ln>
        </p:spPr>
        <p:txBody>
          <a:bodyPr anchorCtr="0" anchor="t" bIns="91425" lIns="91425" spcFirstLastPara="1" rIns="91425" wrap="square" tIns="91425">
            <a:noAutofit/>
          </a:bodyPr>
          <a:lstStyle/>
          <a:p>
            <a:pPr indent="-158750" lvl="0" marL="171450" rtl="0" algn="l">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Várias funções e variáveis são combinadas automaticamente</a:t>
            </a:r>
            <a:endParaRPr sz="1800">
              <a:solidFill>
                <a:srgbClr val="222222"/>
              </a:solidFill>
              <a:latin typeface="Roboto"/>
              <a:ea typeface="Roboto"/>
              <a:cs typeface="Roboto"/>
              <a:sym typeface="Roboto"/>
            </a:endParaRPr>
          </a:p>
          <a:p>
            <a:pPr indent="0" lvl="0" marL="457200" marR="0" rtl="0" algn="l">
              <a:lnSpc>
                <a:spcPct val="100000"/>
              </a:lnSpc>
              <a:spcBef>
                <a:spcPts val="600"/>
              </a:spcBef>
              <a:spcAft>
                <a:spcPts val="0"/>
              </a:spcAft>
              <a:buNone/>
            </a:pPr>
            <a:r>
              <a:t/>
            </a:r>
            <a:endParaRPr sz="1800">
              <a:solidFill>
                <a:srgbClr val="222222"/>
              </a:solidFill>
              <a:latin typeface="Roboto"/>
              <a:ea typeface="Roboto"/>
              <a:cs typeface="Roboto"/>
              <a:sym typeface="Roboto"/>
            </a:endParaRPr>
          </a:p>
          <a:p>
            <a:pPr indent="-44450" lvl="0" marL="171450" rtl="0" algn="l">
              <a:spcBef>
                <a:spcPts val="600"/>
              </a:spcBef>
              <a:spcAft>
                <a:spcPts val="0"/>
              </a:spcAft>
              <a:buNone/>
            </a:pPr>
            <a:r>
              <a:t/>
            </a:r>
            <a:endParaRPr sz="1800">
              <a:solidFill>
                <a:srgbClr val="222222"/>
              </a:solidFill>
              <a:latin typeface="Roboto"/>
              <a:ea typeface="Roboto"/>
              <a:cs typeface="Roboto"/>
              <a:sym typeface="Roboto"/>
            </a:endParaRPr>
          </a:p>
        </p:txBody>
      </p:sp>
      <p:sp>
        <p:nvSpPr>
          <p:cNvPr id="814" name="Google Shape;814;ga8436e033d_2_106"/>
          <p:cNvSpPr txBox="1"/>
          <p:nvPr/>
        </p:nvSpPr>
        <p:spPr>
          <a:xfrm>
            <a:off x="4096038" y="1425175"/>
            <a:ext cx="44571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Metodologias</a:t>
            </a:r>
            <a:endParaRPr sz="1000">
              <a:solidFill>
                <a:schemeClr val="accent1"/>
              </a:solidFill>
              <a:latin typeface="Roboto Black"/>
              <a:ea typeface="Roboto Black"/>
              <a:cs typeface="Roboto Black"/>
              <a:sym typeface="Roboto Black"/>
            </a:endParaRPr>
          </a:p>
        </p:txBody>
      </p:sp>
      <p:grpSp>
        <p:nvGrpSpPr>
          <p:cNvPr id="815" name="Google Shape;815;ga8436e033d_2_106"/>
          <p:cNvGrpSpPr/>
          <p:nvPr/>
        </p:nvGrpSpPr>
        <p:grpSpPr>
          <a:xfrm>
            <a:off x="2995300" y="2241751"/>
            <a:ext cx="2549505" cy="2191304"/>
            <a:chOff x="1442627" y="5710929"/>
            <a:chExt cx="594318" cy="590600"/>
          </a:xfrm>
        </p:grpSpPr>
        <p:sp>
          <p:nvSpPr>
            <p:cNvPr id="816" name="Google Shape;816;ga8436e033d_2_106"/>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817" name="Google Shape;817;ga8436e033d_2_106"/>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B45F0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818" name="Google Shape;818;ga8436e033d_2_106"/>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819" name="Google Shape;819;ga8436e033d_2_106"/>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820" name="Google Shape;820;ga8436e033d_2_106"/>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B45F0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sp>
        <p:nvSpPr>
          <p:cNvPr id="821" name="Google Shape;821;ga8436e033d_2_106"/>
          <p:cNvSpPr txBox="1"/>
          <p:nvPr/>
        </p:nvSpPr>
        <p:spPr>
          <a:xfrm>
            <a:off x="2915562" y="2348234"/>
            <a:ext cx="2614800" cy="8898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chemeClr val="lt1"/>
                </a:solidFill>
                <a:latin typeface="Roboto"/>
                <a:ea typeface="Roboto"/>
                <a:cs typeface="Roboto"/>
                <a:sym typeface="Roboto"/>
              </a:rPr>
              <a:t>Engenharia de </a:t>
            </a:r>
            <a:endParaRPr sz="1800">
              <a:solidFill>
                <a:schemeClr val="lt1"/>
              </a:solidFill>
              <a:latin typeface="Roboto"/>
              <a:ea typeface="Roboto"/>
              <a:cs typeface="Roboto"/>
              <a:sym typeface="Roboto"/>
            </a:endParaRPr>
          </a:p>
          <a:p>
            <a:pPr indent="0" lvl="0" marL="0" rtl="0" algn="ctr">
              <a:spcBef>
                <a:spcPts val="600"/>
              </a:spcBef>
              <a:spcAft>
                <a:spcPts val="0"/>
              </a:spcAft>
              <a:buNone/>
            </a:pPr>
            <a:r>
              <a:rPr lang="en" sz="1800">
                <a:solidFill>
                  <a:schemeClr val="lt1"/>
                </a:solidFill>
                <a:latin typeface="Roboto"/>
                <a:ea typeface="Roboto"/>
                <a:cs typeface="Roboto"/>
                <a:sym typeface="Roboto"/>
              </a:rPr>
              <a:t>Variáveis Manual</a:t>
            </a:r>
            <a:endParaRPr sz="1800">
              <a:solidFill>
                <a:srgbClr val="FFFFFF"/>
              </a:solidFill>
              <a:latin typeface="Roboto"/>
              <a:ea typeface="Roboto"/>
              <a:cs typeface="Roboto"/>
              <a:sym typeface="Roboto"/>
            </a:endParaRPr>
          </a:p>
        </p:txBody>
      </p:sp>
      <p:sp>
        <p:nvSpPr>
          <p:cNvPr id="822" name="Google Shape;822;ga8436e033d_2_106"/>
          <p:cNvSpPr txBox="1"/>
          <p:nvPr/>
        </p:nvSpPr>
        <p:spPr>
          <a:xfrm>
            <a:off x="2605155" y="4568030"/>
            <a:ext cx="3715200" cy="1048800"/>
          </a:xfrm>
          <a:prstGeom prst="rect">
            <a:avLst/>
          </a:prstGeom>
          <a:noFill/>
          <a:ln>
            <a:noFill/>
          </a:ln>
        </p:spPr>
        <p:txBody>
          <a:bodyPr anchorCtr="0" anchor="t" bIns="91425" lIns="91425" spcFirstLastPara="1" rIns="91425" wrap="square" tIns="91425">
            <a:noAutofit/>
          </a:bodyPr>
          <a:lstStyle/>
          <a:p>
            <a:pPr indent="-158750" lvl="0" marL="171450" rtl="0" algn="l">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Utiliza conhecimento do negócio para gerar novas variáveis</a:t>
            </a:r>
            <a:endParaRPr sz="1800">
              <a:solidFill>
                <a:srgbClr val="222222"/>
              </a:solidFill>
              <a:latin typeface="Roboto"/>
              <a:ea typeface="Roboto"/>
              <a:cs typeface="Roboto"/>
              <a:sym typeface="Roboto"/>
            </a:endParaRPr>
          </a:p>
          <a:p>
            <a:pPr indent="-158750" lvl="0" marL="171450" marR="0" rtl="0" algn="l">
              <a:lnSpc>
                <a:spcPct val="100000"/>
              </a:lnSpc>
              <a:spcBef>
                <a:spcPts val="600"/>
              </a:spcBef>
              <a:spcAft>
                <a:spcPts val="0"/>
              </a:spcAft>
              <a:buClr>
                <a:srgbClr val="FF8700"/>
              </a:buClr>
              <a:buSzPts val="1800"/>
              <a:buFont typeface="Roboto"/>
              <a:buChar char="▸"/>
            </a:pPr>
            <a:r>
              <a:rPr lang="en" sz="1800">
                <a:solidFill>
                  <a:srgbClr val="222222"/>
                </a:solidFill>
                <a:latin typeface="Roboto"/>
                <a:ea typeface="Roboto"/>
                <a:cs typeface="Roboto"/>
                <a:sym typeface="Roboto"/>
              </a:rPr>
              <a:t>Processo feito a mão</a:t>
            </a:r>
            <a:endParaRPr sz="1800">
              <a:solidFill>
                <a:srgbClr val="222222"/>
              </a:solidFill>
              <a:latin typeface="Roboto"/>
              <a:ea typeface="Roboto"/>
              <a:cs typeface="Roboto"/>
              <a:sym typeface="Roboto"/>
            </a:endParaRPr>
          </a:p>
          <a:p>
            <a:pPr indent="-44450" lvl="0" marL="171450" rtl="0" algn="l">
              <a:spcBef>
                <a:spcPts val="600"/>
              </a:spcBef>
              <a:spcAft>
                <a:spcPts val="0"/>
              </a:spcAft>
              <a:buNone/>
            </a:pPr>
            <a:r>
              <a:t/>
            </a:r>
            <a:endParaRPr sz="1800">
              <a:solidFill>
                <a:srgbClr val="222222"/>
              </a:solidFill>
              <a:latin typeface="Roboto"/>
              <a:ea typeface="Roboto"/>
              <a:cs typeface="Roboto"/>
              <a:sym typeface="Roboto"/>
            </a:endParaRPr>
          </a:p>
        </p:txBody>
      </p:sp>
      <p:grpSp>
        <p:nvGrpSpPr>
          <p:cNvPr id="823" name="Google Shape;823;ga8436e033d_2_106"/>
          <p:cNvGrpSpPr/>
          <p:nvPr/>
        </p:nvGrpSpPr>
        <p:grpSpPr>
          <a:xfrm>
            <a:off x="7123800" y="2225501"/>
            <a:ext cx="2549505" cy="2191304"/>
            <a:chOff x="1442627" y="5710929"/>
            <a:chExt cx="594318" cy="590600"/>
          </a:xfrm>
        </p:grpSpPr>
        <p:sp>
          <p:nvSpPr>
            <p:cNvPr id="824" name="Google Shape;824;ga8436e033d_2_106"/>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825" name="Google Shape;825;ga8436e033d_2_106"/>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826" name="Google Shape;826;ga8436e033d_2_106"/>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827" name="Google Shape;827;ga8436e033d_2_106"/>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rgbClr val="BD2A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828" name="Google Shape;828;ga8436e033d_2_106"/>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sp>
        <p:nvSpPr>
          <p:cNvPr id="829" name="Google Shape;829;ga8436e033d_2_106"/>
          <p:cNvSpPr txBox="1"/>
          <p:nvPr/>
        </p:nvSpPr>
        <p:spPr>
          <a:xfrm>
            <a:off x="7123812" y="2348234"/>
            <a:ext cx="2614800" cy="8898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chemeClr val="lt1"/>
                </a:solidFill>
                <a:latin typeface="Roboto"/>
                <a:ea typeface="Roboto"/>
                <a:cs typeface="Roboto"/>
                <a:sym typeface="Roboto"/>
              </a:rPr>
              <a:t>Engenharia de</a:t>
            </a:r>
            <a:endParaRPr sz="1800">
              <a:solidFill>
                <a:schemeClr val="lt1"/>
              </a:solidFill>
              <a:latin typeface="Roboto"/>
              <a:ea typeface="Roboto"/>
              <a:cs typeface="Roboto"/>
              <a:sym typeface="Roboto"/>
            </a:endParaRPr>
          </a:p>
          <a:p>
            <a:pPr indent="0" lvl="0" marL="0" rtl="0" algn="ctr">
              <a:spcBef>
                <a:spcPts val="600"/>
              </a:spcBef>
              <a:spcAft>
                <a:spcPts val="0"/>
              </a:spcAft>
              <a:buNone/>
            </a:pPr>
            <a:r>
              <a:rPr lang="en" sz="1800">
                <a:solidFill>
                  <a:schemeClr val="lt1"/>
                </a:solidFill>
                <a:latin typeface="Roboto"/>
                <a:ea typeface="Roboto"/>
                <a:cs typeface="Roboto"/>
                <a:sym typeface="Roboto"/>
              </a:rPr>
              <a:t> Variáveis </a:t>
            </a:r>
            <a:endParaRPr sz="1800">
              <a:solidFill>
                <a:schemeClr val="lt1"/>
              </a:solidFill>
              <a:latin typeface="Roboto"/>
              <a:ea typeface="Roboto"/>
              <a:cs typeface="Roboto"/>
              <a:sym typeface="Roboto"/>
            </a:endParaRPr>
          </a:p>
          <a:p>
            <a:pPr indent="0" lvl="0" marL="0" rtl="0" algn="ctr">
              <a:spcBef>
                <a:spcPts val="600"/>
              </a:spcBef>
              <a:spcAft>
                <a:spcPts val="0"/>
              </a:spcAft>
              <a:buNone/>
            </a:pPr>
            <a:r>
              <a:rPr lang="en" sz="1800">
                <a:solidFill>
                  <a:schemeClr val="lt1"/>
                </a:solidFill>
                <a:latin typeface="Roboto"/>
                <a:ea typeface="Roboto"/>
                <a:cs typeface="Roboto"/>
                <a:sym typeface="Roboto"/>
              </a:rPr>
              <a:t>Automática</a:t>
            </a:r>
            <a:endParaRPr sz="1800">
              <a:solidFill>
                <a:schemeClr val="l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a8436e033d_2_135"/>
          <p:cNvSpPr txBox="1"/>
          <p:nvPr>
            <p:ph type="title"/>
          </p:nvPr>
        </p:nvSpPr>
        <p:spPr>
          <a:xfrm>
            <a:off x="14246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Métricas Importantes - WOE &amp; IV</a:t>
            </a:r>
            <a:endParaRPr/>
          </a:p>
        </p:txBody>
      </p:sp>
      <p:sp>
        <p:nvSpPr>
          <p:cNvPr id="835" name="Google Shape;835;ga8436e033d_2_135"/>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836" name="Google Shape;836;ga8436e033d_2_135"/>
          <p:cNvSpPr txBox="1"/>
          <p:nvPr>
            <p:ph idx="1" type="body"/>
          </p:nvPr>
        </p:nvSpPr>
        <p:spPr>
          <a:xfrm>
            <a:off x="12379800" y="1882300"/>
            <a:ext cx="3960900" cy="3855600"/>
          </a:xfrm>
          <a:prstGeom prst="rect">
            <a:avLst/>
          </a:prstGeom>
          <a:noFill/>
          <a:ln>
            <a:noFill/>
          </a:ln>
        </p:spPr>
        <p:txBody>
          <a:bodyPr anchorCtr="0" anchor="t" bIns="121900" lIns="121900" spcFirstLastPara="1" rIns="121900" wrap="square" tIns="121900">
            <a:noAutofit/>
          </a:bodyPr>
          <a:lstStyle/>
          <a:p>
            <a:pPr indent="-425450" lvl="0" marL="609600" rtl="0" algn="l">
              <a:lnSpc>
                <a:spcPct val="100000"/>
              </a:lnSpc>
              <a:spcBef>
                <a:spcPts val="800"/>
              </a:spcBef>
              <a:spcAft>
                <a:spcPts val="0"/>
              </a:spcAft>
              <a:buSzPts val="1900"/>
              <a:buChar char="▸"/>
            </a:pPr>
            <a:r>
              <a:rPr lang="en" sz="1900"/>
              <a:t>O ROC mostra a taxa de falsos e verdadeiros positivos em diferentes limites de classificação</a:t>
            </a:r>
            <a:endParaRPr sz="1900"/>
          </a:p>
          <a:p>
            <a:pPr indent="0" lvl="0" marL="609600" rtl="0" algn="l">
              <a:lnSpc>
                <a:spcPct val="100000"/>
              </a:lnSpc>
              <a:spcBef>
                <a:spcPts val="0"/>
              </a:spcBef>
              <a:spcAft>
                <a:spcPts val="0"/>
              </a:spcAft>
              <a:buNone/>
            </a:pPr>
            <a:r>
              <a:t/>
            </a:r>
            <a:endParaRPr sz="1900"/>
          </a:p>
          <a:p>
            <a:pPr indent="0" lvl="0" marL="609600" rtl="0" algn="l">
              <a:lnSpc>
                <a:spcPct val="100000"/>
              </a:lnSpc>
              <a:spcBef>
                <a:spcPts val="0"/>
              </a:spcBef>
              <a:spcAft>
                <a:spcPts val="0"/>
              </a:spcAft>
              <a:buNone/>
            </a:pPr>
            <a:r>
              <a:t/>
            </a:r>
            <a:endParaRPr sz="1900"/>
          </a:p>
          <a:p>
            <a:pPr indent="-425450" lvl="0" marL="609600" rtl="0" algn="l">
              <a:lnSpc>
                <a:spcPct val="100000"/>
              </a:lnSpc>
              <a:spcBef>
                <a:spcPts val="0"/>
              </a:spcBef>
              <a:spcAft>
                <a:spcPts val="0"/>
              </a:spcAft>
              <a:buSzPts val="1900"/>
              <a:buChar char="▸"/>
            </a:pPr>
            <a:r>
              <a:rPr lang="en" sz="1900"/>
              <a:t>AUC é a medida da área sob a curva ROC</a:t>
            </a:r>
            <a:endParaRPr sz="1900"/>
          </a:p>
          <a:p>
            <a:pPr indent="0" lvl="0" marL="0" rtl="0" algn="l">
              <a:lnSpc>
                <a:spcPct val="100000"/>
              </a:lnSpc>
              <a:spcBef>
                <a:spcPts val="0"/>
              </a:spcBef>
              <a:spcAft>
                <a:spcPts val="0"/>
              </a:spcAft>
              <a:buNone/>
            </a:pPr>
            <a:r>
              <a:t/>
            </a:r>
            <a:endParaRPr sz="1900"/>
          </a:p>
          <a:p>
            <a:pPr indent="-425450" lvl="0" marL="609600" rtl="0" algn="l">
              <a:lnSpc>
                <a:spcPct val="100000"/>
              </a:lnSpc>
              <a:spcBef>
                <a:spcPts val="0"/>
              </a:spcBef>
              <a:spcAft>
                <a:spcPts val="0"/>
              </a:spcAft>
              <a:buSzPts val="1900"/>
              <a:buChar char="▸"/>
            </a:pPr>
            <a:r>
              <a:rPr lang="en" sz="1900"/>
              <a:t>Quanto melhor for a AUC, melhor será o modelo</a:t>
            </a:r>
            <a:endParaRPr sz="1900"/>
          </a:p>
          <a:p>
            <a:pPr indent="0" lvl="0" marL="0" rtl="0" algn="l">
              <a:lnSpc>
                <a:spcPct val="100000"/>
              </a:lnSpc>
              <a:spcBef>
                <a:spcPts val="800"/>
              </a:spcBef>
              <a:spcAft>
                <a:spcPts val="0"/>
              </a:spcAft>
              <a:buSzPts val="4000"/>
              <a:buNone/>
            </a:pPr>
            <a:r>
              <a:t/>
            </a:r>
            <a:endParaRPr sz="2400"/>
          </a:p>
        </p:txBody>
      </p:sp>
      <p:sp>
        <p:nvSpPr>
          <p:cNvPr id="837" name="Google Shape;837;ga8436e033d_2_135"/>
          <p:cNvSpPr/>
          <p:nvPr/>
        </p:nvSpPr>
        <p:spPr>
          <a:xfrm>
            <a:off x="2632938" y="2788150"/>
            <a:ext cx="1895400" cy="523200"/>
          </a:xfrm>
          <a:prstGeom prst="roundRect">
            <a:avLst>
              <a:gd fmla="val 16667" name="adj"/>
            </a:avLst>
          </a:prstGeom>
          <a:solidFill>
            <a:schemeClr val="accent1"/>
          </a:solidFill>
          <a:ln cap="flat" cmpd="sng" w="9525">
            <a:solidFill>
              <a:srgbClr val="F9F9F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9F9F9"/>
                </a:solidFill>
              </a:rPr>
              <a:t>WOE</a:t>
            </a:r>
            <a:endParaRPr sz="2000">
              <a:solidFill>
                <a:srgbClr val="F9F9F9"/>
              </a:solidFill>
            </a:endParaRPr>
          </a:p>
        </p:txBody>
      </p:sp>
      <p:sp>
        <p:nvSpPr>
          <p:cNvPr id="838" name="Google Shape;838;ga8436e033d_2_135"/>
          <p:cNvSpPr/>
          <p:nvPr/>
        </p:nvSpPr>
        <p:spPr>
          <a:xfrm>
            <a:off x="8248488" y="2865338"/>
            <a:ext cx="1895400" cy="523200"/>
          </a:xfrm>
          <a:prstGeom prst="roundRect">
            <a:avLst>
              <a:gd fmla="val 16667" name="adj"/>
            </a:avLst>
          </a:prstGeom>
          <a:solidFill>
            <a:schemeClr val="accent1"/>
          </a:solidFill>
          <a:ln cap="flat" cmpd="sng" w="9525">
            <a:solidFill>
              <a:srgbClr val="F9F9F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9F9F9"/>
                </a:solidFill>
              </a:rPr>
              <a:t>IV</a:t>
            </a:r>
            <a:endParaRPr sz="2000">
              <a:solidFill>
                <a:srgbClr val="F9F9F9"/>
              </a:solidFill>
            </a:endParaRPr>
          </a:p>
        </p:txBody>
      </p:sp>
      <p:pic>
        <p:nvPicPr>
          <p:cNvPr id="839" name="Google Shape;839;ga8436e033d_2_135"/>
          <p:cNvPicPr preferRelativeResize="0"/>
          <p:nvPr/>
        </p:nvPicPr>
        <p:blipFill>
          <a:blip r:embed="rId3">
            <a:alphaModFix/>
          </a:blip>
          <a:stretch>
            <a:fillRect/>
          </a:stretch>
        </p:blipFill>
        <p:spPr>
          <a:xfrm>
            <a:off x="1964100" y="5562125"/>
            <a:ext cx="3233108" cy="523200"/>
          </a:xfrm>
          <a:prstGeom prst="rect">
            <a:avLst/>
          </a:prstGeom>
          <a:noFill/>
          <a:ln>
            <a:noFill/>
          </a:ln>
        </p:spPr>
      </p:pic>
      <p:sp>
        <p:nvSpPr>
          <p:cNvPr id="840" name="Google Shape;840;ga8436e033d_2_135"/>
          <p:cNvSpPr txBox="1"/>
          <p:nvPr/>
        </p:nvSpPr>
        <p:spPr>
          <a:xfrm>
            <a:off x="1964100" y="3389175"/>
            <a:ext cx="33324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26279"/>
                </a:solidFill>
                <a:latin typeface="Mukta"/>
                <a:ea typeface="Mukta"/>
                <a:cs typeface="Mukta"/>
                <a:sym typeface="Mukta"/>
              </a:rPr>
              <a:t>Divida as variáveis contínuas em intervalos e use:</a:t>
            </a:r>
            <a:endParaRPr sz="2000">
              <a:solidFill>
                <a:srgbClr val="626279"/>
              </a:solidFill>
              <a:latin typeface="Mukta"/>
              <a:ea typeface="Mukta"/>
              <a:cs typeface="Mukta"/>
              <a:sym typeface="Mukta"/>
            </a:endParaRPr>
          </a:p>
        </p:txBody>
      </p:sp>
      <p:sp>
        <p:nvSpPr>
          <p:cNvPr id="841" name="Google Shape;841;ga8436e033d_2_135"/>
          <p:cNvSpPr txBox="1"/>
          <p:nvPr/>
        </p:nvSpPr>
        <p:spPr>
          <a:xfrm>
            <a:off x="2082600" y="1511975"/>
            <a:ext cx="8026800" cy="11991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Para medir a força preditiva de uma nova feature, usamos o Peso da Evidência e o Valor da Informação (IV)</a:t>
            </a:r>
            <a:endParaRPr sz="1000">
              <a:solidFill>
                <a:schemeClr val="accent1"/>
              </a:solidFill>
              <a:latin typeface="Roboto Black"/>
              <a:ea typeface="Roboto Black"/>
              <a:cs typeface="Roboto Black"/>
              <a:sym typeface="Roboto Black"/>
            </a:endParaRPr>
          </a:p>
        </p:txBody>
      </p:sp>
      <p:sp>
        <p:nvSpPr>
          <p:cNvPr id="842" name="Google Shape;842;ga8436e033d_2_135"/>
          <p:cNvSpPr/>
          <p:nvPr/>
        </p:nvSpPr>
        <p:spPr>
          <a:xfrm>
            <a:off x="2345700" y="4475650"/>
            <a:ext cx="2469900" cy="7464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 name="Google Shape;843;ga8436e033d_2_135"/>
          <p:cNvCxnSpPr/>
          <p:nvPr/>
        </p:nvCxnSpPr>
        <p:spPr>
          <a:xfrm>
            <a:off x="2632950" y="4374700"/>
            <a:ext cx="0" cy="948300"/>
          </a:xfrm>
          <a:prstGeom prst="straightConnector1">
            <a:avLst/>
          </a:prstGeom>
          <a:noFill/>
          <a:ln cap="flat" cmpd="sng" w="9525">
            <a:solidFill>
              <a:schemeClr val="dk2"/>
            </a:solidFill>
            <a:prstDash val="solid"/>
            <a:round/>
            <a:headEnd len="med" w="med" type="none"/>
            <a:tailEnd len="med" w="med" type="none"/>
          </a:ln>
        </p:spPr>
      </p:cxnSp>
      <p:cxnSp>
        <p:nvCxnSpPr>
          <p:cNvPr id="844" name="Google Shape;844;ga8436e033d_2_135"/>
          <p:cNvCxnSpPr/>
          <p:nvPr/>
        </p:nvCxnSpPr>
        <p:spPr>
          <a:xfrm>
            <a:off x="2885575" y="4374700"/>
            <a:ext cx="0" cy="94830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ga8436e033d_2_135"/>
          <p:cNvCxnSpPr/>
          <p:nvPr/>
        </p:nvCxnSpPr>
        <p:spPr>
          <a:xfrm>
            <a:off x="3145536" y="4374700"/>
            <a:ext cx="0" cy="948300"/>
          </a:xfrm>
          <a:prstGeom prst="straightConnector1">
            <a:avLst/>
          </a:prstGeom>
          <a:noFill/>
          <a:ln cap="flat" cmpd="sng" w="9525">
            <a:solidFill>
              <a:schemeClr val="dk2"/>
            </a:solidFill>
            <a:prstDash val="solid"/>
            <a:round/>
            <a:headEnd len="med" w="med" type="none"/>
            <a:tailEnd len="med" w="med" type="none"/>
          </a:ln>
        </p:spPr>
      </p:cxnSp>
      <p:cxnSp>
        <p:nvCxnSpPr>
          <p:cNvPr id="846" name="Google Shape;846;ga8436e033d_2_135"/>
          <p:cNvCxnSpPr/>
          <p:nvPr/>
        </p:nvCxnSpPr>
        <p:spPr>
          <a:xfrm>
            <a:off x="3401568" y="4374700"/>
            <a:ext cx="0" cy="948300"/>
          </a:xfrm>
          <a:prstGeom prst="straightConnector1">
            <a:avLst/>
          </a:prstGeom>
          <a:noFill/>
          <a:ln cap="flat" cmpd="sng" w="9525">
            <a:solidFill>
              <a:schemeClr val="dk2"/>
            </a:solidFill>
            <a:prstDash val="solid"/>
            <a:round/>
            <a:headEnd len="med" w="med" type="none"/>
            <a:tailEnd len="med" w="med" type="none"/>
          </a:ln>
        </p:spPr>
      </p:cxnSp>
      <p:cxnSp>
        <p:nvCxnSpPr>
          <p:cNvPr id="847" name="Google Shape;847;ga8436e033d_2_135"/>
          <p:cNvCxnSpPr/>
          <p:nvPr/>
        </p:nvCxnSpPr>
        <p:spPr>
          <a:xfrm>
            <a:off x="3657600" y="4370832"/>
            <a:ext cx="0" cy="948300"/>
          </a:xfrm>
          <a:prstGeom prst="straightConnector1">
            <a:avLst/>
          </a:prstGeom>
          <a:noFill/>
          <a:ln cap="flat" cmpd="sng" w="9525">
            <a:solidFill>
              <a:schemeClr val="dk2"/>
            </a:solidFill>
            <a:prstDash val="solid"/>
            <a:round/>
            <a:headEnd len="med" w="med" type="none"/>
            <a:tailEnd len="med" w="med" type="none"/>
          </a:ln>
        </p:spPr>
      </p:cxnSp>
      <p:cxnSp>
        <p:nvCxnSpPr>
          <p:cNvPr id="848" name="Google Shape;848;ga8436e033d_2_135"/>
          <p:cNvCxnSpPr/>
          <p:nvPr/>
        </p:nvCxnSpPr>
        <p:spPr>
          <a:xfrm>
            <a:off x="3913632" y="4370832"/>
            <a:ext cx="0" cy="948300"/>
          </a:xfrm>
          <a:prstGeom prst="straightConnector1">
            <a:avLst/>
          </a:prstGeom>
          <a:noFill/>
          <a:ln cap="flat" cmpd="sng" w="9525">
            <a:solidFill>
              <a:schemeClr val="dk2"/>
            </a:solidFill>
            <a:prstDash val="solid"/>
            <a:round/>
            <a:headEnd len="med" w="med" type="none"/>
            <a:tailEnd len="med" w="med" type="none"/>
          </a:ln>
        </p:spPr>
      </p:cxnSp>
      <p:cxnSp>
        <p:nvCxnSpPr>
          <p:cNvPr id="849" name="Google Shape;849;ga8436e033d_2_135"/>
          <p:cNvCxnSpPr/>
          <p:nvPr/>
        </p:nvCxnSpPr>
        <p:spPr>
          <a:xfrm>
            <a:off x="4169664" y="4370832"/>
            <a:ext cx="0" cy="948300"/>
          </a:xfrm>
          <a:prstGeom prst="straightConnector1">
            <a:avLst/>
          </a:prstGeom>
          <a:noFill/>
          <a:ln cap="flat" cmpd="sng" w="9525">
            <a:solidFill>
              <a:schemeClr val="dk2"/>
            </a:solidFill>
            <a:prstDash val="solid"/>
            <a:round/>
            <a:headEnd len="med" w="med" type="none"/>
            <a:tailEnd len="med" w="med" type="none"/>
          </a:ln>
        </p:spPr>
      </p:cxnSp>
      <p:cxnSp>
        <p:nvCxnSpPr>
          <p:cNvPr id="850" name="Google Shape;850;ga8436e033d_2_135"/>
          <p:cNvCxnSpPr/>
          <p:nvPr/>
        </p:nvCxnSpPr>
        <p:spPr>
          <a:xfrm>
            <a:off x="4425696" y="4389120"/>
            <a:ext cx="0" cy="948300"/>
          </a:xfrm>
          <a:prstGeom prst="straightConnector1">
            <a:avLst/>
          </a:prstGeom>
          <a:noFill/>
          <a:ln cap="flat" cmpd="sng" w="9525">
            <a:solidFill>
              <a:schemeClr val="dk2"/>
            </a:solidFill>
            <a:prstDash val="solid"/>
            <a:round/>
            <a:headEnd len="med" w="med" type="none"/>
            <a:tailEnd len="med" w="med" type="none"/>
          </a:ln>
        </p:spPr>
      </p:cxnSp>
      <p:pic>
        <p:nvPicPr>
          <p:cNvPr id="851" name="Google Shape;851;ga8436e033d_2_135"/>
          <p:cNvPicPr preferRelativeResize="0"/>
          <p:nvPr/>
        </p:nvPicPr>
        <p:blipFill>
          <a:blip r:embed="rId4">
            <a:alphaModFix/>
          </a:blip>
          <a:stretch>
            <a:fillRect/>
          </a:stretch>
        </p:blipFill>
        <p:spPr>
          <a:xfrm>
            <a:off x="6599200" y="4538363"/>
            <a:ext cx="5194000" cy="36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a8436e033d_2_64"/>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857" name="Google Shape;857;ga8436e033d_2_64"/>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Engenharia de Variáveis - Manual</a:t>
            </a:r>
            <a:endParaRPr/>
          </a:p>
        </p:txBody>
      </p:sp>
      <p:sp>
        <p:nvSpPr>
          <p:cNvPr id="858" name="Google Shape;858;ga8436e033d_2_64"/>
          <p:cNvSpPr txBox="1"/>
          <p:nvPr/>
        </p:nvSpPr>
        <p:spPr>
          <a:xfrm>
            <a:off x="449175" y="5068300"/>
            <a:ext cx="3064500" cy="11991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2300">
                <a:solidFill>
                  <a:schemeClr val="accent1"/>
                </a:solidFill>
                <a:latin typeface="Roboto Black"/>
                <a:ea typeface="Roboto Black"/>
                <a:cs typeface="Roboto Black"/>
                <a:sym typeface="Roboto Black"/>
              </a:rPr>
              <a:t>IV Comparação com feature média</a:t>
            </a:r>
            <a:endParaRPr sz="2300">
              <a:solidFill>
                <a:schemeClr val="accent1"/>
              </a:solidFill>
              <a:latin typeface="Roboto Black"/>
              <a:ea typeface="Roboto Black"/>
              <a:cs typeface="Roboto Black"/>
              <a:sym typeface="Roboto Black"/>
            </a:endParaRPr>
          </a:p>
        </p:txBody>
      </p:sp>
      <p:sp>
        <p:nvSpPr>
          <p:cNvPr id="859" name="Google Shape;859;ga8436e033d_2_64"/>
          <p:cNvSpPr/>
          <p:nvPr/>
        </p:nvSpPr>
        <p:spPr>
          <a:xfrm>
            <a:off x="4063505" y="3429007"/>
            <a:ext cx="977492" cy="685180"/>
          </a:xfrm>
          <a:custGeom>
            <a:rect b="b" l="l" r="r" t="t"/>
            <a:pathLst>
              <a:path extrusionOk="0" h="5201" w="7420">
                <a:moveTo>
                  <a:pt x="6226" y="597"/>
                </a:moveTo>
                <a:lnTo>
                  <a:pt x="6543" y="653"/>
                </a:lnTo>
                <a:lnTo>
                  <a:pt x="6860" y="727"/>
                </a:lnTo>
                <a:lnTo>
                  <a:pt x="6860" y="1305"/>
                </a:lnTo>
                <a:lnTo>
                  <a:pt x="6729" y="1268"/>
                </a:lnTo>
                <a:lnTo>
                  <a:pt x="6618" y="1230"/>
                </a:lnTo>
                <a:lnTo>
                  <a:pt x="6506" y="1156"/>
                </a:lnTo>
                <a:lnTo>
                  <a:pt x="6412" y="1063"/>
                </a:lnTo>
                <a:lnTo>
                  <a:pt x="6338" y="969"/>
                </a:lnTo>
                <a:lnTo>
                  <a:pt x="6282" y="858"/>
                </a:lnTo>
                <a:lnTo>
                  <a:pt x="6226" y="727"/>
                </a:lnTo>
                <a:lnTo>
                  <a:pt x="6226" y="597"/>
                </a:lnTo>
                <a:close/>
                <a:moveTo>
                  <a:pt x="560" y="1175"/>
                </a:moveTo>
                <a:lnTo>
                  <a:pt x="914" y="1230"/>
                </a:lnTo>
                <a:lnTo>
                  <a:pt x="1287" y="1268"/>
                </a:lnTo>
                <a:lnTo>
                  <a:pt x="1249" y="1398"/>
                </a:lnTo>
                <a:lnTo>
                  <a:pt x="1193" y="1510"/>
                </a:lnTo>
                <a:lnTo>
                  <a:pt x="1119" y="1603"/>
                </a:lnTo>
                <a:lnTo>
                  <a:pt x="1026" y="1696"/>
                </a:lnTo>
                <a:lnTo>
                  <a:pt x="932" y="1771"/>
                </a:lnTo>
                <a:lnTo>
                  <a:pt x="802" y="1827"/>
                </a:lnTo>
                <a:lnTo>
                  <a:pt x="690" y="1864"/>
                </a:lnTo>
                <a:lnTo>
                  <a:pt x="560" y="1864"/>
                </a:lnTo>
                <a:lnTo>
                  <a:pt x="560" y="1175"/>
                </a:lnTo>
                <a:close/>
                <a:moveTo>
                  <a:pt x="3803" y="1491"/>
                </a:moveTo>
                <a:lnTo>
                  <a:pt x="3896" y="1510"/>
                </a:lnTo>
                <a:lnTo>
                  <a:pt x="4064" y="1585"/>
                </a:lnTo>
                <a:lnTo>
                  <a:pt x="4232" y="1678"/>
                </a:lnTo>
                <a:lnTo>
                  <a:pt x="4362" y="1827"/>
                </a:lnTo>
                <a:lnTo>
                  <a:pt x="4474" y="1976"/>
                </a:lnTo>
                <a:lnTo>
                  <a:pt x="4567" y="2181"/>
                </a:lnTo>
                <a:lnTo>
                  <a:pt x="4623" y="2386"/>
                </a:lnTo>
                <a:lnTo>
                  <a:pt x="4642" y="2610"/>
                </a:lnTo>
                <a:lnTo>
                  <a:pt x="4623" y="2833"/>
                </a:lnTo>
                <a:lnTo>
                  <a:pt x="4567" y="3039"/>
                </a:lnTo>
                <a:lnTo>
                  <a:pt x="4474" y="3225"/>
                </a:lnTo>
                <a:lnTo>
                  <a:pt x="4362" y="3393"/>
                </a:lnTo>
                <a:lnTo>
                  <a:pt x="4232" y="3523"/>
                </a:lnTo>
                <a:lnTo>
                  <a:pt x="4064" y="3635"/>
                </a:lnTo>
                <a:lnTo>
                  <a:pt x="3896" y="3691"/>
                </a:lnTo>
                <a:lnTo>
                  <a:pt x="3803" y="3710"/>
                </a:lnTo>
                <a:lnTo>
                  <a:pt x="3710" y="3728"/>
                </a:lnTo>
                <a:lnTo>
                  <a:pt x="3616" y="3710"/>
                </a:lnTo>
                <a:lnTo>
                  <a:pt x="3523" y="3691"/>
                </a:lnTo>
                <a:lnTo>
                  <a:pt x="3356" y="3635"/>
                </a:lnTo>
                <a:lnTo>
                  <a:pt x="3188" y="3523"/>
                </a:lnTo>
                <a:lnTo>
                  <a:pt x="3057" y="3393"/>
                </a:lnTo>
                <a:lnTo>
                  <a:pt x="2945" y="3225"/>
                </a:lnTo>
                <a:lnTo>
                  <a:pt x="2852" y="3039"/>
                </a:lnTo>
                <a:lnTo>
                  <a:pt x="2796" y="2833"/>
                </a:lnTo>
                <a:lnTo>
                  <a:pt x="2778" y="2610"/>
                </a:lnTo>
                <a:lnTo>
                  <a:pt x="2796" y="2386"/>
                </a:lnTo>
                <a:lnTo>
                  <a:pt x="2852" y="2181"/>
                </a:lnTo>
                <a:lnTo>
                  <a:pt x="2945" y="1976"/>
                </a:lnTo>
                <a:lnTo>
                  <a:pt x="3057" y="1827"/>
                </a:lnTo>
                <a:lnTo>
                  <a:pt x="3188" y="1678"/>
                </a:lnTo>
                <a:lnTo>
                  <a:pt x="3356" y="1585"/>
                </a:lnTo>
                <a:lnTo>
                  <a:pt x="3523" y="1510"/>
                </a:lnTo>
                <a:lnTo>
                  <a:pt x="3616" y="1491"/>
                </a:lnTo>
                <a:close/>
                <a:moveTo>
                  <a:pt x="6860" y="3374"/>
                </a:moveTo>
                <a:lnTo>
                  <a:pt x="6860" y="4045"/>
                </a:lnTo>
                <a:lnTo>
                  <a:pt x="6562" y="3989"/>
                </a:lnTo>
                <a:lnTo>
                  <a:pt x="6245" y="3952"/>
                </a:lnTo>
                <a:lnTo>
                  <a:pt x="6263" y="3840"/>
                </a:lnTo>
                <a:lnTo>
                  <a:pt x="6319" y="3728"/>
                </a:lnTo>
                <a:lnTo>
                  <a:pt x="6375" y="3635"/>
                </a:lnTo>
                <a:lnTo>
                  <a:pt x="6468" y="3560"/>
                </a:lnTo>
                <a:lnTo>
                  <a:pt x="6543" y="3486"/>
                </a:lnTo>
                <a:lnTo>
                  <a:pt x="6655" y="3430"/>
                </a:lnTo>
                <a:lnTo>
                  <a:pt x="6748" y="3393"/>
                </a:lnTo>
                <a:lnTo>
                  <a:pt x="6860" y="3374"/>
                </a:lnTo>
                <a:close/>
                <a:moveTo>
                  <a:pt x="560" y="3915"/>
                </a:moveTo>
                <a:lnTo>
                  <a:pt x="709" y="3933"/>
                </a:lnTo>
                <a:lnTo>
                  <a:pt x="839" y="3971"/>
                </a:lnTo>
                <a:lnTo>
                  <a:pt x="951" y="4045"/>
                </a:lnTo>
                <a:lnTo>
                  <a:pt x="1063" y="4138"/>
                </a:lnTo>
                <a:lnTo>
                  <a:pt x="1156" y="4231"/>
                </a:lnTo>
                <a:lnTo>
                  <a:pt x="1231" y="4362"/>
                </a:lnTo>
                <a:lnTo>
                  <a:pt x="1268" y="4492"/>
                </a:lnTo>
                <a:lnTo>
                  <a:pt x="1287" y="4642"/>
                </a:lnTo>
                <a:lnTo>
                  <a:pt x="1100" y="4604"/>
                </a:lnTo>
                <a:lnTo>
                  <a:pt x="914" y="4586"/>
                </a:lnTo>
                <a:lnTo>
                  <a:pt x="727" y="4530"/>
                </a:lnTo>
                <a:lnTo>
                  <a:pt x="560" y="4474"/>
                </a:lnTo>
                <a:lnTo>
                  <a:pt x="560" y="3915"/>
                </a:lnTo>
                <a:close/>
                <a:moveTo>
                  <a:pt x="5853" y="0"/>
                </a:moveTo>
                <a:lnTo>
                  <a:pt x="5592" y="19"/>
                </a:lnTo>
                <a:lnTo>
                  <a:pt x="5313" y="37"/>
                </a:lnTo>
                <a:lnTo>
                  <a:pt x="4791" y="112"/>
                </a:lnTo>
                <a:lnTo>
                  <a:pt x="4250" y="243"/>
                </a:lnTo>
                <a:lnTo>
                  <a:pt x="3710" y="373"/>
                </a:lnTo>
                <a:lnTo>
                  <a:pt x="3169" y="503"/>
                </a:lnTo>
                <a:lnTo>
                  <a:pt x="2647" y="615"/>
                </a:lnTo>
                <a:lnTo>
                  <a:pt x="2107" y="709"/>
                </a:lnTo>
                <a:lnTo>
                  <a:pt x="1827" y="727"/>
                </a:lnTo>
                <a:lnTo>
                  <a:pt x="1305" y="727"/>
                </a:lnTo>
                <a:lnTo>
                  <a:pt x="1026" y="690"/>
                </a:lnTo>
                <a:lnTo>
                  <a:pt x="765" y="653"/>
                </a:lnTo>
                <a:lnTo>
                  <a:pt x="485" y="578"/>
                </a:lnTo>
                <a:lnTo>
                  <a:pt x="373" y="559"/>
                </a:lnTo>
                <a:lnTo>
                  <a:pt x="299" y="559"/>
                </a:lnTo>
                <a:lnTo>
                  <a:pt x="224" y="578"/>
                </a:lnTo>
                <a:lnTo>
                  <a:pt x="168" y="615"/>
                </a:lnTo>
                <a:lnTo>
                  <a:pt x="112" y="653"/>
                </a:lnTo>
                <a:lnTo>
                  <a:pt x="56" y="709"/>
                </a:lnTo>
                <a:lnTo>
                  <a:pt x="38" y="764"/>
                </a:lnTo>
                <a:lnTo>
                  <a:pt x="0" y="839"/>
                </a:lnTo>
                <a:lnTo>
                  <a:pt x="0" y="914"/>
                </a:lnTo>
                <a:lnTo>
                  <a:pt x="0" y="4604"/>
                </a:lnTo>
                <a:lnTo>
                  <a:pt x="19" y="4716"/>
                </a:lnTo>
                <a:lnTo>
                  <a:pt x="56" y="4809"/>
                </a:lnTo>
                <a:lnTo>
                  <a:pt x="131" y="4884"/>
                </a:lnTo>
                <a:lnTo>
                  <a:pt x="224" y="4940"/>
                </a:lnTo>
                <a:lnTo>
                  <a:pt x="560" y="5070"/>
                </a:lnTo>
                <a:lnTo>
                  <a:pt x="895" y="5145"/>
                </a:lnTo>
                <a:lnTo>
                  <a:pt x="1231" y="5182"/>
                </a:lnTo>
                <a:lnTo>
                  <a:pt x="1566" y="5201"/>
                </a:lnTo>
                <a:lnTo>
                  <a:pt x="1827" y="5201"/>
                </a:lnTo>
                <a:lnTo>
                  <a:pt x="2107" y="5182"/>
                </a:lnTo>
                <a:lnTo>
                  <a:pt x="2647" y="5089"/>
                </a:lnTo>
                <a:lnTo>
                  <a:pt x="3169" y="4977"/>
                </a:lnTo>
                <a:lnTo>
                  <a:pt x="3710" y="4847"/>
                </a:lnTo>
                <a:lnTo>
                  <a:pt x="4250" y="4716"/>
                </a:lnTo>
                <a:lnTo>
                  <a:pt x="4791" y="4586"/>
                </a:lnTo>
                <a:lnTo>
                  <a:pt x="5313" y="4511"/>
                </a:lnTo>
                <a:lnTo>
                  <a:pt x="5592" y="4492"/>
                </a:lnTo>
                <a:lnTo>
                  <a:pt x="5853" y="4474"/>
                </a:lnTo>
                <a:lnTo>
                  <a:pt x="6114" y="4492"/>
                </a:lnTo>
                <a:lnTo>
                  <a:pt x="6394" y="4511"/>
                </a:lnTo>
                <a:lnTo>
                  <a:pt x="6655" y="4567"/>
                </a:lnTo>
                <a:lnTo>
                  <a:pt x="6934" y="4642"/>
                </a:lnTo>
                <a:lnTo>
                  <a:pt x="7046" y="4660"/>
                </a:lnTo>
                <a:lnTo>
                  <a:pt x="7121" y="4660"/>
                </a:lnTo>
                <a:lnTo>
                  <a:pt x="7195" y="4623"/>
                </a:lnTo>
                <a:lnTo>
                  <a:pt x="7251" y="4604"/>
                </a:lnTo>
                <a:lnTo>
                  <a:pt x="7307" y="4548"/>
                </a:lnTo>
                <a:lnTo>
                  <a:pt x="7363" y="4492"/>
                </a:lnTo>
                <a:lnTo>
                  <a:pt x="7400" y="4437"/>
                </a:lnTo>
                <a:lnTo>
                  <a:pt x="7419" y="4362"/>
                </a:lnTo>
                <a:lnTo>
                  <a:pt x="7419" y="4287"/>
                </a:lnTo>
                <a:lnTo>
                  <a:pt x="7419" y="615"/>
                </a:lnTo>
                <a:lnTo>
                  <a:pt x="7400" y="503"/>
                </a:lnTo>
                <a:lnTo>
                  <a:pt x="7363" y="410"/>
                </a:lnTo>
                <a:lnTo>
                  <a:pt x="7289" y="317"/>
                </a:lnTo>
                <a:lnTo>
                  <a:pt x="7195" y="261"/>
                </a:lnTo>
                <a:lnTo>
                  <a:pt x="6860" y="149"/>
                </a:lnTo>
                <a:lnTo>
                  <a:pt x="6524" y="75"/>
                </a:lnTo>
                <a:lnTo>
                  <a:pt x="6189" y="19"/>
                </a:lnTo>
                <a:lnTo>
                  <a:pt x="58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a8436e033d_2_64"/>
          <p:cNvSpPr/>
          <p:nvPr/>
        </p:nvSpPr>
        <p:spPr>
          <a:xfrm>
            <a:off x="6664775" y="3429007"/>
            <a:ext cx="854762" cy="685169"/>
          </a:xfrm>
          <a:custGeom>
            <a:rect b="b" l="l" r="r" t="t"/>
            <a:pathLst>
              <a:path extrusionOk="0" h="5947" w="7419">
                <a:moveTo>
                  <a:pt x="1491" y="2051"/>
                </a:moveTo>
                <a:lnTo>
                  <a:pt x="2311" y="3710"/>
                </a:lnTo>
                <a:lnTo>
                  <a:pt x="652" y="3710"/>
                </a:lnTo>
                <a:lnTo>
                  <a:pt x="1491" y="2051"/>
                </a:lnTo>
                <a:close/>
                <a:moveTo>
                  <a:pt x="5946" y="2051"/>
                </a:moveTo>
                <a:lnTo>
                  <a:pt x="6766" y="3710"/>
                </a:lnTo>
                <a:lnTo>
                  <a:pt x="5107" y="3710"/>
                </a:lnTo>
                <a:lnTo>
                  <a:pt x="5946" y="2051"/>
                </a:lnTo>
                <a:close/>
                <a:moveTo>
                  <a:pt x="1491" y="1492"/>
                </a:moveTo>
                <a:lnTo>
                  <a:pt x="1342" y="1511"/>
                </a:lnTo>
                <a:lnTo>
                  <a:pt x="1193" y="1567"/>
                </a:lnTo>
                <a:lnTo>
                  <a:pt x="1137" y="1604"/>
                </a:lnTo>
                <a:lnTo>
                  <a:pt x="1081" y="1660"/>
                </a:lnTo>
                <a:lnTo>
                  <a:pt x="1025" y="1716"/>
                </a:lnTo>
                <a:lnTo>
                  <a:pt x="988" y="1790"/>
                </a:lnTo>
                <a:lnTo>
                  <a:pt x="112" y="3542"/>
                </a:lnTo>
                <a:lnTo>
                  <a:pt x="19" y="3785"/>
                </a:lnTo>
                <a:lnTo>
                  <a:pt x="0" y="3841"/>
                </a:lnTo>
                <a:lnTo>
                  <a:pt x="0" y="3897"/>
                </a:lnTo>
                <a:lnTo>
                  <a:pt x="0" y="3990"/>
                </a:lnTo>
                <a:lnTo>
                  <a:pt x="37" y="4083"/>
                </a:lnTo>
                <a:lnTo>
                  <a:pt x="75" y="4176"/>
                </a:lnTo>
                <a:lnTo>
                  <a:pt x="112" y="4269"/>
                </a:lnTo>
                <a:lnTo>
                  <a:pt x="186" y="4344"/>
                </a:lnTo>
                <a:lnTo>
                  <a:pt x="261" y="4419"/>
                </a:lnTo>
                <a:lnTo>
                  <a:pt x="429" y="4549"/>
                </a:lnTo>
                <a:lnTo>
                  <a:pt x="652" y="4661"/>
                </a:lnTo>
                <a:lnTo>
                  <a:pt x="913" y="4754"/>
                </a:lnTo>
                <a:lnTo>
                  <a:pt x="1193" y="4810"/>
                </a:lnTo>
                <a:lnTo>
                  <a:pt x="1491" y="4829"/>
                </a:lnTo>
                <a:lnTo>
                  <a:pt x="1789" y="4810"/>
                </a:lnTo>
                <a:lnTo>
                  <a:pt x="2069" y="4754"/>
                </a:lnTo>
                <a:lnTo>
                  <a:pt x="2311" y="4661"/>
                </a:lnTo>
                <a:lnTo>
                  <a:pt x="2535" y="4549"/>
                </a:lnTo>
                <a:lnTo>
                  <a:pt x="2721" y="4419"/>
                </a:lnTo>
                <a:lnTo>
                  <a:pt x="2796" y="4344"/>
                </a:lnTo>
                <a:lnTo>
                  <a:pt x="2852" y="4269"/>
                </a:lnTo>
                <a:lnTo>
                  <a:pt x="2908" y="4176"/>
                </a:lnTo>
                <a:lnTo>
                  <a:pt x="2945" y="4083"/>
                </a:lnTo>
                <a:lnTo>
                  <a:pt x="2964" y="3990"/>
                </a:lnTo>
                <a:lnTo>
                  <a:pt x="2964" y="3897"/>
                </a:lnTo>
                <a:lnTo>
                  <a:pt x="2964" y="3841"/>
                </a:lnTo>
                <a:lnTo>
                  <a:pt x="2964" y="3766"/>
                </a:lnTo>
                <a:lnTo>
                  <a:pt x="2852" y="3524"/>
                </a:lnTo>
                <a:lnTo>
                  <a:pt x="1976" y="1790"/>
                </a:lnTo>
                <a:lnTo>
                  <a:pt x="1939" y="1716"/>
                </a:lnTo>
                <a:lnTo>
                  <a:pt x="1883" y="1660"/>
                </a:lnTo>
                <a:lnTo>
                  <a:pt x="1827" y="1604"/>
                </a:lnTo>
                <a:lnTo>
                  <a:pt x="1771" y="1567"/>
                </a:lnTo>
                <a:lnTo>
                  <a:pt x="1640" y="1511"/>
                </a:lnTo>
                <a:lnTo>
                  <a:pt x="1491" y="1492"/>
                </a:lnTo>
                <a:close/>
                <a:moveTo>
                  <a:pt x="5946" y="1492"/>
                </a:moveTo>
                <a:lnTo>
                  <a:pt x="5797" y="1511"/>
                </a:lnTo>
                <a:lnTo>
                  <a:pt x="5648" y="1567"/>
                </a:lnTo>
                <a:lnTo>
                  <a:pt x="5592" y="1604"/>
                </a:lnTo>
                <a:lnTo>
                  <a:pt x="5536" y="1660"/>
                </a:lnTo>
                <a:lnTo>
                  <a:pt x="5480" y="1716"/>
                </a:lnTo>
                <a:lnTo>
                  <a:pt x="5443" y="1790"/>
                </a:lnTo>
                <a:lnTo>
                  <a:pt x="4567" y="3542"/>
                </a:lnTo>
                <a:lnTo>
                  <a:pt x="4474" y="3785"/>
                </a:lnTo>
                <a:lnTo>
                  <a:pt x="4455" y="3841"/>
                </a:lnTo>
                <a:lnTo>
                  <a:pt x="4455" y="3897"/>
                </a:lnTo>
                <a:lnTo>
                  <a:pt x="4455" y="3990"/>
                </a:lnTo>
                <a:lnTo>
                  <a:pt x="4492" y="4083"/>
                </a:lnTo>
                <a:lnTo>
                  <a:pt x="4529" y="4176"/>
                </a:lnTo>
                <a:lnTo>
                  <a:pt x="4567" y="4269"/>
                </a:lnTo>
                <a:lnTo>
                  <a:pt x="4641" y="4344"/>
                </a:lnTo>
                <a:lnTo>
                  <a:pt x="4716" y="4419"/>
                </a:lnTo>
                <a:lnTo>
                  <a:pt x="4884" y="4549"/>
                </a:lnTo>
                <a:lnTo>
                  <a:pt x="5107" y="4661"/>
                </a:lnTo>
                <a:lnTo>
                  <a:pt x="5368" y="4754"/>
                </a:lnTo>
                <a:lnTo>
                  <a:pt x="5648" y="4810"/>
                </a:lnTo>
                <a:lnTo>
                  <a:pt x="5946" y="4829"/>
                </a:lnTo>
                <a:lnTo>
                  <a:pt x="6244" y="4810"/>
                </a:lnTo>
                <a:lnTo>
                  <a:pt x="6524" y="4754"/>
                </a:lnTo>
                <a:lnTo>
                  <a:pt x="6766" y="4661"/>
                </a:lnTo>
                <a:lnTo>
                  <a:pt x="6990" y="4549"/>
                </a:lnTo>
                <a:lnTo>
                  <a:pt x="7176" y="4419"/>
                </a:lnTo>
                <a:lnTo>
                  <a:pt x="7251" y="4344"/>
                </a:lnTo>
                <a:lnTo>
                  <a:pt x="7307" y="4269"/>
                </a:lnTo>
                <a:lnTo>
                  <a:pt x="7363" y="4176"/>
                </a:lnTo>
                <a:lnTo>
                  <a:pt x="7400" y="4083"/>
                </a:lnTo>
                <a:lnTo>
                  <a:pt x="7419" y="3990"/>
                </a:lnTo>
                <a:lnTo>
                  <a:pt x="7419" y="3897"/>
                </a:lnTo>
                <a:lnTo>
                  <a:pt x="7419" y="3841"/>
                </a:lnTo>
                <a:lnTo>
                  <a:pt x="7419" y="3766"/>
                </a:lnTo>
                <a:lnTo>
                  <a:pt x="7307" y="3524"/>
                </a:lnTo>
                <a:lnTo>
                  <a:pt x="6431" y="1790"/>
                </a:lnTo>
                <a:lnTo>
                  <a:pt x="6393" y="1716"/>
                </a:lnTo>
                <a:lnTo>
                  <a:pt x="6338" y="1660"/>
                </a:lnTo>
                <a:lnTo>
                  <a:pt x="6282" y="1604"/>
                </a:lnTo>
                <a:lnTo>
                  <a:pt x="6226" y="1567"/>
                </a:lnTo>
                <a:lnTo>
                  <a:pt x="6095" y="1511"/>
                </a:lnTo>
                <a:lnTo>
                  <a:pt x="5946" y="1492"/>
                </a:lnTo>
                <a:close/>
                <a:moveTo>
                  <a:pt x="3597" y="1"/>
                </a:moveTo>
                <a:lnTo>
                  <a:pt x="3486" y="20"/>
                </a:lnTo>
                <a:lnTo>
                  <a:pt x="3392" y="57"/>
                </a:lnTo>
                <a:lnTo>
                  <a:pt x="3299" y="113"/>
                </a:lnTo>
                <a:lnTo>
                  <a:pt x="3206" y="150"/>
                </a:lnTo>
                <a:lnTo>
                  <a:pt x="3113" y="225"/>
                </a:lnTo>
                <a:lnTo>
                  <a:pt x="3038" y="299"/>
                </a:lnTo>
                <a:lnTo>
                  <a:pt x="2982" y="374"/>
                </a:lnTo>
                <a:lnTo>
                  <a:pt x="1305" y="374"/>
                </a:lnTo>
                <a:lnTo>
                  <a:pt x="1230" y="392"/>
                </a:lnTo>
                <a:lnTo>
                  <a:pt x="1174" y="430"/>
                </a:lnTo>
                <a:lnTo>
                  <a:pt x="1137" y="486"/>
                </a:lnTo>
                <a:lnTo>
                  <a:pt x="1118" y="560"/>
                </a:lnTo>
                <a:lnTo>
                  <a:pt x="1118" y="933"/>
                </a:lnTo>
                <a:lnTo>
                  <a:pt x="1137" y="1007"/>
                </a:lnTo>
                <a:lnTo>
                  <a:pt x="1174" y="1063"/>
                </a:lnTo>
                <a:lnTo>
                  <a:pt x="1230" y="1101"/>
                </a:lnTo>
                <a:lnTo>
                  <a:pt x="1305" y="1119"/>
                </a:lnTo>
                <a:lnTo>
                  <a:pt x="2796" y="1119"/>
                </a:lnTo>
                <a:lnTo>
                  <a:pt x="2833" y="1231"/>
                </a:lnTo>
                <a:lnTo>
                  <a:pt x="2871" y="1324"/>
                </a:lnTo>
                <a:lnTo>
                  <a:pt x="2926" y="1418"/>
                </a:lnTo>
                <a:lnTo>
                  <a:pt x="3001" y="1511"/>
                </a:lnTo>
                <a:lnTo>
                  <a:pt x="3076" y="1604"/>
                </a:lnTo>
                <a:lnTo>
                  <a:pt x="3150" y="1660"/>
                </a:lnTo>
                <a:lnTo>
                  <a:pt x="3243" y="1734"/>
                </a:lnTo>
                <a:lnTo>
                  <a:pt x="3337" y="1772"/>
                </a:lnTo>
                <a:lnTo>
                  <a:pt x="3337" y="5201"/>
                </a:lnTo>
                <a:lnTo>
                  <a:pt x="1305" y="5201"/>
                </a:lnTo>
                <a:lnTo>
                  <a:pt x="1230" y="5220"/>
                </a:lnTo>
                <a:lnTo>
                  <a:pt x="1174" y="5257"/>
                </a:lnTo>
                <a:lnTo>
                  <a:pt x="1137" y="5313"/>
                </a:lnTo>
                <a:lnTo>
                  <a:pt x="1118" y="5388"/>
                </a:lnTo>
                <a:lnTo>
                  <a:pt x="1118" y="5761"/>
                </a:lnTo>
                <a:lnTo>
                  <a:pt x="1137" y="5835"/>
                </a:lnTo>
                <a:lnTo>
                  <a:pt x="1174" y="5891"/>
                </a:lnTo>
                <a:lnTo>
                  <a:pt x="1230" y="5928"/>
                </a:lnTo>
                <a:lnTo>
                  <a:pt x="1305" y="5947"/>
                </a:lnTo>
                <a:lnTo>
                  <a:pt x="6133" y="5947"/>
                </a:lnTo>
                <a:lnTo>
                  <a:pt x="6188" y="5928"/>
                </a:lnTo>
                <a:lnTo>
                  <a:pt x="6263" y="5891"/>
                </a:lnTo>
                <a:lnTo>
                  <a:pt x="6300" y="5835"/>
                </a:lnTo>
                <a:lnTo>
                  <a:pt x="6319" y="5761"/>
                </a:lnTo>
                <a:lnTo>
                  <a:pt x="6319" y="5388"/>
                </a:lnTo>
                <a:lnTo>
                  <a:pt x="6300" y="5313"/>
                </a:lnTo>
                <a:lnTo>
                  <a:pt x="6263" y="5257"/>
                </a:lnTo>
                <a:lnTo>
                  <a:pt x="6188" y="5220"/>
                </a:lnTo>
                <a:lnTo>
                  <a:pt x="6133" y="5201"/>
                </a:lnTo>
                <a:lnTo>
                  <a:pt x="4082" y="5201"/>
                </a:lnTo>
                <a:lnTo>
                  <a:pt x="4082" y="1772"/>
                </a:lnTo>
                <a:lnTo>
                  <a:pt x="4175" y="1734"/>
                </a:lnTo>
                <a:lnTo>
                  <a:pt x="4269" y="1660"/>
                </a:lnTo>
                <a:lnTo>
                  <a:pt x="4362" y="1604"/>
                </a:lnTo>
                <a:lnTo>
                  <a:pt x="4436" y="1511"/>
                </a:lnTo>
                <a:lnTo>
                  <a:pt x="4492" y="1418"/>
                </a:lnTo>
                <a:lnTo>
                  <a:pt x="4548" y="1324"/>
                </a:lnTo>
                <a:lnTo>
                  <a:pt x="4585" y="1231"/>
                </a:lnTo>
                <a:lnTo>
                  <a:pt x="4623" y="1119"/>
                </a:lnTo>
                <a:lnTo>
                  <a:pt x="6133" y="1119"/>
                </a:lnTo>
                <a:lnTo>
                  <a:pt x="6188" y="1101"/>
                </a:lnTo>
                <a:lnTo>
                  <a:pt x="6263" y="1063"/>
                </a:lnTo>
                <a:lnTo>
                  <a:pt x="6300" y="1007"/>
                </a:lnTo>
                <a:lnTo>
                  <a:pt x="6319" y="933"/>
                </a:lnTo>
                <a:lnTo>
                  <a:pt x="6319" y="560"/>
                </a:lnTo>
                <a:lnTo>
                  <a:pt x="6300" y="486"/>
                </a:lnTo>
                <a:lnTo>
                  <a:pt x="6263" y="430"/>
                </a:lnTo>
                <a:lnTo>
                  <a:pt x="6188" y="392"/>
                </a:lnTo>
                <a:lnTo>
                  <a:pt x="6133" y="374"/>
                </a:lnTo>
                <a:lnTo>
                  <a:pt x="4455" y="374"/>
                </a:lnTo>
                <a:lnTo>
                  <a:pt x="4380" y="299"/>
                </a:lnTo>
                <a:lnTo>
                  <a:pt x="4306" y="225"/>
                </a:lnTo>
                <a:lnTo>
                  <a:pt x="4231" y="150"/>
                </a:lnTo>
                <a:lnTo>
                  <a:pt x="4138" y="113"/>
                </a:lnTo>
                <a:lnTo>
                  <a:pt x="4026" y="57"/>
                </a:lnTo>
                <a:lnTo>
                  <a:pt x="3933" y="20"/>
                </a:lnTo>
                <a:lnTo>
                  <a:pt x="38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a8436e033d_2_64"/>
          <p:cNvSpPr/>
          <p:nvPr/>
        </p:nvSpPr>
        <p:spPr>
          <a:xfrm>
            <a:off x="9708401" y="3429004"/>
            <a:ext cx="683080" cy="685169"/>
          </a:xfrm>
          <a:custGeom>
            <a:rect b="b" l="l" r="r" t="t"/>
            <a:pathLst>
              <a:path extrusionOk="0" h="5947" w="5929">
                <a:moveTo>
                  <a:pt x="1902" y="0"/>
                </a:moveTo>
                <a:lnTo>
                  <a:pt x="1771" y="19"/>
                </a:lnTo>
                <a:lnTo>
                  <a:pt x="1660" y="56"/>
                </a:lnTo>
                <a:lnTo>
                  <a:pt x="1529" y="94"/>
                </a:lnTo>
                <a:lnTo>
                  <a:pt x="1417" y="150"/>
                </a:lnTo>
                <a:lnTo>
                  <a:pt x="1305" y="224"/>
                </a:lnTo>
                <a:lnTo>
                  <a:pt x="1212" y="299"/>
                </a:lnTo>
                <a:lnTo>
                  <a:pt x="1119" y="373"/>
                </a:lnTo>
                <a:lnTo>
                  <a:pt x="1044" y="466"/>
                </a:lnTo>
                <a:lnTo>
                  <a:pt x="970" y="560"/>
                </a:lnTo>
                <a:lnTo>
                  <a:pt x="895" y="671"/>
                </a:lnTo>
                <a:lnTo>
                  <a:pt x="839" y="783"/>
                </a:lnTo>
                <a:lnTo>
                  <a:pt x="802" y="914"/>
                </a:lnTo>
                <a:lnTo>
                  <a:pt x="765" y="1026"/>
                </a:lnTo>
                <a:lnTo>
                  <a:pt x="746" y="1156"/>
                </a:lnTo>
                <a:lnTo>
                  <a:pt x="746" y="1287"/>
                </a:lnTo>
                <a:lnTo>
                  <a:pt x="746" y="1417"/>
                </a:lnTo>
                <a:lnTo>
                  <a:pt x="765" y="1548"/>
                </a:lnTo>
                <a:lnTo>
                  <a:pt x="597" y="1603"/>
                </a:lnTo>
                <a:lnTo>
                  <a:pt x="448" y="1697"/>
                </a:lnTo>
                <a:lnTo>
                  <a:pt x="317" y="1809"/>
                </a:lnTo>
                <a:lnTo>
                  <a:pt x="206" y="1939"/>
                </a:lnTo>
                <a:lnTo>
                  <a:pt x="112" y="2088"/>
                </a:lnTo>
                <a:lnTo>
                  <a:pt x="57" y="2256"/>
                </a:lnTo>
                <a:lnTo>
                  <a:pt x="1" y="2442"/>
                </a:lnTo>
                <a:lnTo>
                  <a:pt x="1" y="2629"/>
                </a:lnTo>
                <a:lnTo>
                  <a:pt x="1" y="2741"/>
                </a:lnTo>
                <a:lnTo>
                  <a:pt x="19" y="2834"/>
                </a:lnTo>
                <a:lnTo>
                  <a:pt x="94" y="3039"/>
                </a:lnTo>
                <a:lnTo>
                  <a:pt x="206" y="3225"/>
                </a:lnTo>
                <a:lnTo>
                  <a:pt x="336" y="3393"/>
                </a:lnTo>
                <a:lnTo>
                  <a:pt x="504" y="3523"/>
                </a:lnTo>
                <a:lnTo>
                  <a:pt x="690" y="3617"/>
                </a:lnTo>
                <a:lnTo>
                  <a:pt x="895" y="3691"/>
                </a:lnTo>
                <a:lnTo>
                  <a:pt x="1119" y="3710"/>
                </a:lnTo>
                <a:lnTo>
                  <a:pt x="4810" y="3710"/>
                </a:lnTo>
                <a:lnTo>
                  <a:pt x="5033" y="3691"/>
                </a:lnTo>
                <a:lnTo>
                  <a:pt x="5238" y="3617"/>
                </a:lnTo>
                <a:lnTo>
                  <a:pt x="5425" y="3523"/>
                </a:lnTo>
                <a:lnTo>
                  <a:pt x="5593" y="3393"/>
                </a:lnTo>
                <a:lnTo>
                  <a:pt x="5723" y="3244"/>
                </a:lnTo>
                <a:lnTo>
                  <a:pt x="5835" y="3057"/>
                </a:lnTo>
                <a:lnTo>
                  <a:pt x="5909" y="2852"/>
                </a:lnTo>
                <a:lnTo>
                  <a:pt x="5928" y="2741"/>
                </a:lnTo>
                <a:lnTo>
                  <a:pt x="5928" y="2629"/>
                </a:lnTo>
                <a:lnTo>
                  <a:pt x="5928" y="2517"/>
                </a:lnTo>
                <a:lnTo>
                  <a:pt x="5928" y="2405"/>
                </a:lnTo>
                <a:lnTo>
                  <a:pt x="5891" y="2293"/>
                </a:lnTo>
                <a:lnTo>
                  <a:pt x="5854" y="2181"/>
                </a:lnTo>
                <a:lnTo>
                  <a:pt x="5760" y="1995"/>
                </a:lnTo>
                <a:lnTo>
                  <a:pt x="5630" y="1809"/>
                </a:lnTo>
                <a:lnTo>
                  <a:pt x="5462" y="1678"/>
                </a:lnTo>
                <a:lnTo>
                  <a:pt x="5257" y="1566"/>
                </a:lnTo>
                <a:lnTo>
                  <a:pt x="5164" y="1529"/>
                </a:lnTo>
                <a:lnTo>
                  <a:pt x="5052" y="1510"/>
                </a:lnTo>
                <a:lnTo>
                  <a:pt x="4940" y="1492"/>
                </a:lnTo>
                <a:lnTo>
                  <a:pt x="4828" y="1473"/>
                </a:lnTo>
                <a:lnTo>
                  <a:pt x="4810" y="1473"/>
                </a:lnTo>
                <a:lnTo>
                  <a:pt x="4828" y="1287"/>
                </a:lnTo>
                <a:lnTo>
                  <a:pt x="4810" y="1100"/>
                </a:lnTo>
                <a:lnTo>
                  <a:pt x="4754" y="932"/>
                </a:lnTo>
                <a:lnTo>
                  <a:pt x="4661" y="765"/>
                </a:lnTo>
                <a:lnTo>
                  <a:pt x="4549" y="634"/>
                </a:lnTo>
                <a:lnTo>
                  <a:pt x="4418" y="522"/>
                </a:lnTo>
                <a:lnTo>
                  <a:pt x="4250" y="429"/>
                </a:lnTo>
                <a:lnTo>
                  <a:pt x="4083" y="392"/>
                </a:lnTo>
                <a:lnTo>
                  <a:pt x="3896" y="373"/>
                </a:lnTo>
                <a:lnTo>
                  <a:pt x="3784" y="373"/>
                </a:lnTo>
                <a:lnTo>
                  <a:pt x="3691" y="392"/>
                </a:lnTo>
                <a:lnTo>
                  <a:pt x="3598" y="411"/>
                </a:lnTo>
                <a:lnTo>
                  <a:pt x="3505" y="448"/>
                </a:lnTo>
                <a:lnTo>
                  <a:pt x="3337" y="560"/>
                </a:lnTo>
                <a:lnTo>
                  <a:pt x="3188" y="690"/>
                </a:lnTo>
                <a:lnTo>
                  <a:pt x="3095" y="541"/>
                </a:lnTo>
                <a:lnTo>
                  <a:pt x="2983" y="411"/>
                </a:lnTo>
                <a:lnTo>
                  <a:pt x="2852" y="299"/>
                </a:lnTo>
                <a:lnTo>
                  <a:pt x="2722" y="187"/>
                </a:lnTo>
                <a:lnTo>
                  <a:pt x="2573" y="112"/>
                </a:lnTo>
                <a:lnTo>
                  <a:pt x="2405" y="38"/>
                </a:lnTo>
                <a:lnTo>
                  <a:pt x="2219" y="0"/>
                </a:lnTo>
                <a:close/>
                <a:moveTo>
                  <a:pt x="877" y="4269"/>
                </a:moveTo>
                <a:lnTo>
                  <a:pt x="821" y="4306"/>
                </a:lnTo>
                <a:lnTo>
                  <a:pt x="765" y="4362"/>
                </a:lnTo>
                <a:lnTo>
                  <a:pt x="19" y="5667"/>
                </a:lnTo>
                <a:lnTo>
                  <a:pt x="1" y="5723"/>
                </a:lnTo>
                <a:lnTo>
                  <a:pt x="1" y="5797"/>
                </a:lnTo>
                <a:lnTo>
                  <a:pt x="38" y="5872"/>
                </a:lnTo>
                <a:lnTo>
                  <a:pt x="94" y="5909"/>
                </a:lnTo>
                <a:lnTo>
                  <a:pt x="131" y="5928"/>
                </a:lnTo>
                <a:lnTo>
                  <a:pt x="187" y="5947"/>
                </a:lnTo>
                <a:lnTo>
                  <a:pt x="224" y="5928"/>
                </a:lnTo>
                <a:lnTo>
                  <a:pt x="280" y="5909"/>
                </a:lnTo>
                <a:lnTo>
                  <a:pt x="317" y="5891"/>
                </a:lnTo>
                <a:lnTo>
                  <a:pt x="336" y="5853"/>
                </a:lnTo>
                <a:lnTo>
                  <a:pt x="1082" y="4549"/>
                </a:lnTo>
                <a:lnTo>
                  <a:pt x="1119" y="4474"/>
                </a:lnTo>
                <a:lnTo>
                  <a:pt x="1100" y="4399"/>
                </a:lnTo>
                <a:lnTo>
                  <a:pt x="1082" y="4344"/>
                </a:lnTo>
                <a:lnTo>
                  <a:pt x="1026" y="4288"/>
                </a:lnTo>
                <a:lnTo>
                  <a:pt x="951" y="4269"/>
                </a:lnTo>
                <a:close/>
                <a:moveTo>
                  <a:pt x="1995" y="4269"/>
                </a:moveTo>
                <a:lnTo>
                  <a:pt x="1920" y="4306"/>
                </a:lnTo>
                <a:lnTo>
                  <a:pt x="1883" y="4362"/>
                </a:lnTo>
                <a:lnTo>
                  <a:pt x="1138" y="5667"/>
                </a:lnTo>
                <a:lnTo>
                  <a:pt x="1119" y="5723"/>
                </a:lnTo>
                <a:lnTo>
                  <a:pt x="1119" y="5797"/>
                </a:lnTo>
                <a:lnTo>
                  <a:pt x="1156" y="5872"/>
                </a:lnTo>
                <a:lnTo>
                  <a:pt x="1212" y="5909"/>
                </a:lnTo>
                <a:lnTo>
                  <a:pt x="1249" y="5928"/>
                </a:lnTo>
                <a:lnTo>
                  <a:pt x="1305" y="5947"/>
                </a:lnTo>
                <a:lnTo>
                  <a:pt x="1343" y="5928"/>
                </a:lnTo>
                <a:lnTo>
                  <a:pt x="1380" y="5909"/>
                </a:lnTo>
                <a:lnTo>
                  <a:pt x="1436" y="5891"/>
                </a:lnTo>
                <a:lnTo>
                  <a:pt x="1455" y="5853"/>
                </a:lnTo>
                <a:lnTo>
                  <a:pt x="2200" y="4549"/>
                </a:lnTo>
                <a:lnTo>
                  <a:pt x="2219" y="4474"/>
                </a:lnTo>
                <a:lnTo>
                  <a:pt x="2219" y="4399"/>
                </a:lnTo>
                <a:lnTo>
                  <a:pt x="2181" y="4344"/>
                </a:lnTo>
                <a:lnTo>
                  <a:pt x="2126" y="4288"/>
                </a:lnTo>
                <a:lnTo>
                  <a:pt x="2070" y="4269"/>
                </a:lnTo>
                <a:close/>
                <a:moveTo>
                  <a:pt x="3095" y="4269"/>
                </a:moveTo>
                <a:lnTo>
                  <a:pt x="3039" y="4306"/>
                </a:lnTo>
                <a:lnTo>
                  <a:pt x="2983" y="4362"/>
                </a:lnTo>
                <a:lnTo>
                  <a:pt x="2256" y="5667"/>
                </a:lnTo>
                <a:lnTo>
                  <a:pt x="2219" y="5723"/>
                </a:lnTo>
                <a:lnTo>
                  <a:pt x="2237" y="5797"/>
                </a:lnTo>
                <a:lnTo>
                  <a:pt x="2256" y="5872"/>
                </a:lnTo>
                <a:lnTo>
                  <a:pt x="2312" y="5909"/>
                </a:lnTo>
                <a:lnTo>
                  <a:pt x="2368" y="5928"/>
                </a:lnTo>
                <a:lnTo>
                  <a:pt x="2405" y="5947"/>
                </a:lnTo>
                <a:lnTo>
                  <a:pt x="2461" y="5928"/>
                </a:lnTo>
                <a:lnTo>
                  <a:pt x="2498" y="5909"/>
                </a:lnTo>
                <a:lnTo>
                  <a:pt x="2536" y="5891"/>
                </a:lnTo>
                <a:lnTo>
                  <a:pt x="2573" y="5853"/>
                </a:lnTo>
                <a:lnTo>
                  <a:pt x="3318" y="4549"/>
                </a:lnTo>
                <a:lnTo>
                  <a:pt x="3337" y="4474"/>
                </a:lnTo>
                <a:lnTo>
                  <a:pt x="3337" y="4399"/>
                </a:lnTo>
                <a:lnTo>
                  <a:pt x="3300" y="4344"/>
                </a:lnTo>
                <a:lnTo>
                  <a:pt x="3244" y="4288"/>
                </a:lnTo>
                <a:lnTo>
                  <a:pt x="3169" y="4269"/>
                </a:lnTo>
                <a:close/>
                <a:moveTo>
                  <a:pt x="4213" y="4269"/>
                </a:moveTo>
                <a:lnTo>
                  <a:pt x="4157" y="4306"/>
                </a:lnTo>
                <a:lnTo>
                  <a:pt x="4101" y="4362"/>
                </a:lnTo>
                <a:lnTo>
                  <a:pt x="3356" y="5667"/>
                </a:lnTo>
                <a:lnTo>
                  <a:pt x="3337" y="5723"/>
                </a:lnTo>
                <a:lnTo>
                  <a:pt x="3337" y="5797"/>
                </a:lnTo>
                <a:lnTo>
                  <a:pt x="3374" y="5872"/>
                </a:lnTo>
                <a:lnTo>
                  <a:pt x="3430" y="5909"/>
                </a:lnTo>
                <a:lnTo>
                  <a:pt x="3486" y="5928"/>
                </a:lnTo>
                <a:lnTo>
                  <a:pt x="3524" y="5947"/>
                </a:lnTo>
                <a:lnTo>
                  <a:pt x="3579" y="5928"/>
                </a:lnTo>
                <a:lnTo>
                  <a:pt x="3617" y="5909"/>
                </a:lnTo>
                <a:lnTo>
                  <a:pt x="3654" y="5891"/>
                </a:lnTo>
                <a:lnTo>
                  <a:pt x="3691" y="5853"/>
                </a:lnTo>
                <a:lnTo>
                  <a:pt x="4437" y="4549"/>
                </a:lnTo>
                <a:lnTo>
                  <a:pt x="4456" y="4474"/>
                </a:lnTo>
                <a:lnTo>
                  <a:pt x="4437" y="4399"/>
                </a:lnTo>
                <a:lnTo>
                  <a:pt x="4418" y="4344"/>
                </a:lnTo>
                <a:lnTo>
                  <a:pt x="4362" y="4288"/>
                </a:lnTo>
                <a:lnTo>
                  <a:pt x="4288" y="4269"/>
                </a:lnTo>
                <a:close/>
                <a:moveTo>
                  <a:pt x="5332" y="4269"/>
                </a:moveTo>
                <a:lnTo>
                  <a:pt x="5276" y="4306"/>
                </a:lnTo>
                <a:lnTo>
                  <a:pt x="5220" y="4362"/>
                </a:lnTo>
                <a:lnTo>
                  <a:pt x="4474" y="5667"/>
                </a:lnTo>
                <a:lnTo>
                  <a:pt x="4456" y="5723"/>
                </a:lnTo>
                <a:lnTo>
                  <a:pt x="4456" y="5797"/>
                </a:lnTo>
                <a:lnTo>
                  <a:pt x="4493" y="5872"/>
                </a:lnTo>
                <a:lnTo>
                  <a:pt x="4549" y="5909"/>
                </a:lnTo>
                <a:lnTo>
                  <a:pt x="4586" y="5928"/>
                </a:lnTo>
                <a:lnTo>
                  <a:pt x="4642" y="5947"/>
                </a:lnTo>
                <a:lnTo>
                  <a:pt x="4679" y="5928"/>
                </a:lnTo>
                <a:lnTo>
                  <a:pt x="4735" y="5909"/>
                </a:lnTo>
                <a:lnTo>
                  <a:pt x="4772" y="5891"/>
                </a:lnTo>
                <a:lnTo>
                  <a:pt x="4791" y="5853"/>
                </a:lnTo>
                <a:lnTo>
                  <a:pt x="5537" y="4549"/>
                </a:lnTo>
                <a:lnTo>
                  <a:pt x="5555" y="4474"/>
                </a:lnTo>
                <a:lnTo>
                  <a:pt x="5555" y="4399"/>
                </a:lnTo>
                <a:lnTo>
                  <a:pt x="5537" y="4344"/>
                </a:lnTo>
                <a:lnTo>
                  <a:pt x="5481" y="4288"/>
                </a:lnTo>
                <a:lnTo>
                  <a:pt x="5406" y="426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a8436e033d_2_64"/>
          <p:cNvSpPr txBox="1"/>
          <p:nvPr/>
        </p:nvSpPr>
        <p:spPr>
          <a:xfrm>
            <a:off x="5307000" y="2605525"/>
            <a:ext cx="1589100" cy="6852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latin typeface="Roboto"/>
                <a:ea typeface="Roboto"/>
                <a:cs typeface="Roboto"/>
                <a:sym typeface="Roboto"/>
              </a:rPr>
              <a:t>Exemplos</a:t>
            </a:r>
            <a:endParaRPr sz="2300">
              <a:latin typeface="Roboto"/>
              <a:ea typeface="Roboto"/>
              <a:cs typeface="Roboto"/>
              <a:sym typeface="Roboto"/>
            </a:endParaRPr>
          </a:p>
        </p:txBody>
      </p:sp>
      <p:sp>
        <p:nvSpPr>
          <p:cNvPr id="863" name="Google Shape;863;ga8436e033d_2_64"/>
          <p:cNvSpPr txBox="1"/>
          <p:nvPr/>
        </p:nvSpPr>
        <p:spPr>
          <a:xfrm>
            <a:off x="3397400" y="4195900"/>
            <a:ext cx="2309700" cy="8724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000">
                <a:latin typeface="Roboto"/>
                <a:ea typeface="Roboto"/>
                <a:cs typeface="Roboto"/>
                <a:sym typeface="Roboto"/>
              </a:rPr>
              <a:t>Pagamentos Restantes</a:t>
            </a:r>
            <a:endParaRPr sz="2000">
              <a:latin typeface="Roboto"/>
              <a:ea typeface="Roboto"/>
              <a:cs typeface="Roboto"/>
              <a:sym typeface="Roboto"/>
            </a:endParaRPr>
          </a:p>
        </p:txBody>
      </p:sp>
      <p:sp>
        <p:nvSpPr>
          <p:cNvPr id="864" name="Google Shape;864;ga8436e033d_2_64"/>
          <p:cNvSpPr txBox="1"/>
          <p:nvPr/>
        </p:nvSpPr>
        <p:spPr>
          <a:xfrm>
            <a:off x="5931750" y="4252450"/>
            <a:ext cx="2309700" cy="8724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000">
                <a:latin typeface="Roboto"/>
                <a:ea typeface="Roboto"/>
                <a:cs typeface="Roboto"/>
                <a:sym typeface="Roboto"/>
              </a:rPr>
              <a:t>Dívida Total / Limite</a:t>
            </a:r>
            <a:br>
              <a:rPr lang="en" sz="2000">
                <a:latin typeface="Roboto"/>
                <a:ea typeface="Roboto"/>
                <a:cs typeface="Roboto"/>
                <a:sym typeface="Roboto"/>
              </a:rPr>
            </a:br>
            <a:endParaRPr sz="2000">
              <a:latin typeface="Roboto"/>
              <a:ea typeface="Roboto"/>
              <a:cs typeface="Roboto"/>
              <a:sym typeface="Roboto"/>
            </a:endParaRPr>
          </a:p>
        </p:txBody>
      </p:sp>
      <p:sp>
        <p:nvSpPr>
          <p:cNvPr id="865" name="Google Shape;865;ga8436e033d_2_64"/>
          <p:cNvSpPr txBox="1"/>
          <p:nvPr/>
        </p:nvSpPr>
        <p:spPr>
          <a:xfrm>
            <a:off x="8229900" y="4195900"/>
            <a:ext cx="3760800" cy="8724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000">
                <a:latin typeface="Roboto"/>
                <a:ea typeface="Roboto"/>
                <a:cs typeface="Roboto"/>
                <a:sym typeface="Roboto"/>
              </a:rPr>
              <a:t>Nº de Empréstimos concedidos nos últimos 12 meses</a:t>
            </a:r>
            <a:endParaRPr sz="2000">
              <a:latin typeface="Roboto"/>
              <a:ea typeface="Roboto"/>
              <a:cs typeface="Roboto"/>
              <a:sym typeface="Roboto"/>
            </a:endParaRPr>
          </a:p>
        </p:txBody>
      </p:sp>
      <p:sp>
        <p:nvSpPr>
          <p:cNvPr id="866" name="Google Shape;866;ga8436e033d_2_64"/>
          <p:cNvSpPr txBox="1"/>
          <p:nvPr/>
        </p:nvSpPr>
        <p:spPr>
          <a:xfrm>
            <a:off x="2235000" y="1664375"/>
            <a:ext cx="8026800" cy="11991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Usamos conhecimento do negócio para criar 13 features que seriam úteis</a:t>
            </a:r>
            <a:endParaRPr sz="2300">
              <a:solidFill>
                <a:schemeClr val="accent1"/>
              </a:solidFill>
              <a:latin typeface="Roboto Black"/>
              <a:ea typeface="Roboto Black"/>
              <a:cs typeface="Roboto Black"/>
              <a:sym typeface="Roboto Black"/>
            </a:endParaRPr>
          </a:p>
          <a:p>
            <a:pPr indent="0" lvl="0" marL="0" rtl="0" algn="ctr">
              <a:spcBef>
                <a:spcPts val="800"/>
              </a:spcBef>
              <a:spcAft>
                <a:spcPts val="0"/>
              </a:spcAft>
              <a:buNone/>
            </a:pPr>
            <a:r>
              <a:t/>
            </a:r>
            <a:endParaRPr sz="2300">
              <a:solidFill>
                <a:schemeClr val="accent1"/>
              </a:solidFill>
              <a:latin typeface="Roboto Black"/>
              <a:ea typeface="Roboto Black"/>
              <a:cs typeface="Roboto Black"/>
              <a:sym typeface="Roboto Black"/>
            </a:endParaRPr>
          </a:p>
        </p:txBody>
      </p:sp>
      <p:sp>
        <p:nvSpPr>
          <p:cNvPr id="867" name="Google Shape;867;ga8436e033d_2_64"/>
          <p:cNvSpPr txBox="1"/>
          <p:nvPr/>
        </p:nvSpPr>
        <p:spPr>
          <a:xfrm>
            <a:off x="4063540" y="5327050"/>
            <a:ext cx="9774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9.8x</a:t>
            </a:r>
            <a:endParaRPr sz="1000">
              <a:solidFill>
                <a:schemeClr val="accent1"/>
              </a:solidFill>
              <a:latin typeface="Roboto Black"/>
              <a:ea typeface="Roboto Black"/>
              <a:cs typeface="Roboto Black"/>
              <a:sym typeface="Roboto Black"/>
            </a:endParaRPr>
          </a:p>
        </p:txBody>
      </p:sp>
      <p:sp>
        <p:nvSpPr>
          <p:cNvPr id="868" name="Google Shape;868;ga8436e033d_2_64"/>
          <p:cNvSpPr txBox="1"/>
          <p:nvPr/>
        </p:nvSpPr>
        <p:spPr>
          <a:xfrm>
            <a:off x="6603440" y="5327050"/>
            <a:ext cx="9774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4</a:t>
            </a:r>
            <a:r>
              <a:rPr lang="en" sz="2300">
                <a:solidFill>
                  <a:schemeClr val="accent1"/>
                </a:solidFill>
                <a:latin typeface="Roboto Black"/>
                <a:ea typeface="Roboto Black"/>
                <a:cs typeface="Roboto Black"/>
                <a:sym typeface="Roboto Black"/>
              </a:rPr>
              <a:t>.4x</a:t>
            </a:r>
            <a:endParaRPr sz="1000">
              <a:solidFill>
                <a:schemeClr val="accent1"/>
              </a:solidFill>
              <a:latin typeface="Roboto Black"/>
              <a:ea typeface="Roboto Black"/>
              <a:cs typeface="Roboto Black"/>
              <a:sym typeface="Roboto Black"/>
            </a:endParaRPr>
          </a:p>
        </p:txBody>
      </p:sp>
      <p:sp>
        <p:nvSpPr>
          <p:cNvPr id="869" name="Google Shape;869;ga8436e033d_2_64"/>
          <p:cNvSpPr txBox="1"/>
          <p:nvPr/>
        </p:nvSpPr>
        <p:spPr>
          <a:xfrm>
            <a:off x="9561228" y="5327050"/>
            <a:ext cx="9774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3</a:t>
            </a:r>
            <a:r>
              <a:rPr lang="en" sz="2300">
                <a:solidFill>
                  <a:schemeClr val="accent1"/>
                </a:solidFill>
                <a:latin typeface="Roboto Black"/>
                <a:ea typeface="Roboto Black"/>
                <a:cs typeface="Roboto Black"/>
                <a:sym typeface="Roboto Black"/>
              </a:rPr>
              <a:t>.2x</a:t>
            </a:r>
            <a:endParaRPr sz="1000">
              <a:solidFill>
                <a:schemeClr val="accent1"/>
              </a:solidFill>
              <a:latin typeface="Roboto Black"/>
              <a:ea typeface="Roboto Black"/>
              <a:cs typeface="Roboto Black"/>
              <a:sym typeface="Roboto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b0a5958369_1_236"/>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
              <a:t>‹#›</a:t>
            </a:fld>
            <a:endParaRPr/>
          </a:p>
        </p:txBody>
      </p:sp>
      <p:grpSp>
        <p:nvGrpSpPr>
          <p:cNvPr id="325" name="Google Shape;325;gb0a5958369_1_236"/>
          <p:cNvGrpSpPr/>
          <p:nvPr/>
        </p:nvGrpSpPr>
        <p:grpSpPr>
          <a:xfrm>
            <a:off x="1955974" y="1743382"/>
            <a:ext cx="838806" cy="841023"/>
            <a:chOff x="4804350" y="3167000"/>
            <a:chExt cx="886500" cy="886500"/>
          </a:xfrm>
        </p:grpSpPr>
        <p:sp>
          <p:nvSpPr>
            <p:cNvPr id="326" name="Google Shape;326;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620000" dist="28575">
                <a:srgbClr val="B7B7B7">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2000000" dist="19050">
                <a:srgbClr val="FFFFFF">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gb0a5958369_1_236"/>
          <p:cNvGrpSpPr/>
          <p:nvPr/>
        </p:nvGrpSpPr>
        <p:grpSpPr>
          <a:xfrm>
            <a:off x="4738475" y="1743382"/>
            <a:ext cx="838806" cy="841023"/>
            <a:chOff x="4804350" y="3167000"/>
            <a:chExt cx="886500" cy="886500"/>
          </a:xfrm>
        </p:grpSpPr>
        <p:sp>
          <p:nvSpPr>
            <p:cNvPr id="329" name="Google Shape;329;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620000" dist="28575">
                <a:srgbClr val="B7B7B7">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2000000" dist="19050">
                <a:srgbClr val="FFFFFF">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gb0a5958369_1_236"/>
          <p:cNvSpPr txBox="1"/>
          <p:nvPr/>
        </p:nvSpPr>
        <p:spPr>
          <a:xfrm>
            <a:off x="2975022" y="1690025"/>
            <a:ext cx="1847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FF662E"/>
                </a:solidFill>
                <a:latin typeface="Mukta SemiBold"/>
                <a:ea typeface="Mukta SemiBold"/>
                <a:cs typeface="Mukta SemiBold"/>
                <a:sym typeface="Mukta SemiBold"/>
              </a:rPr>
              <a:t>O Problema</a:t>
            </a:r>
            <a:endParaRPr sz="2000">
              <a:solidFill>
                <a:srgbClr val="FF662E"/>
              </a:solidFill>
              <a:latin typeface="Mukta SemiBold"/>
              <a:ea typeface="Mukta SemiBold"/>
              <a:cs typeface="Mukta SemiBold"/>
              <a:sym typeface="Mukta SemiBold"/>
            </a:endParaRPr>
          </a:p>
        </p:txBody>
      </p:sp>
      <p:sp>
        <p:nvSpPr>
          <p:cNvPr id="332" name="Google Shape;332;gb0a5958369_1_236"/>
          <p:cNvSpPr txBox="1"/>
          <p:nvPr/>
        </p:nvSpPr>
        <p:spPr>
          <a:xfrm>
            <a:off x="2975022" y="2014220"/>
            <a:ext cx="18474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626279"/>
                </a:solidFill>
                <a:latin typeface="Mukta"/>
                <a:ea typeface="Mukta"/>
                <a:cs typeface="Mukta"/>
                <a:sym typeface="Mukta"/>
              </a:rPr>
              <a:t>Conhecendo a Home Credit e objetivos do estudo</a:t>
            </a:r>
            <a:endParaRPr>
              <a:solidFill>
                <a:srgbClr val="626279"/>
              </a:solidFill>
              <a:latin typeface="Mukta"/>
              <a:ea typeface="Mukta"/>
              <a:cs typeface="Mukta"/>
              <a:sym typeface="Mukta"/>
            </a:endParaRPr>
          </a:p>
        </p:txBody>
      </p:sp>
      <p:sp>
        <p:nvSpPr>
          <p:cNvPr id="333" name="Google Shape;333;gb0a5958369_1_236"/>
          <p:cNvSpPr txBox="1"/>
          <p:nvPr/>
        </p:nvSpPr>
        <p:spPr>
          <a:xfrm>
            <a:off x="1958057" y="1932744"/>
            <a:ext cx="834600" cy="46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662E"/>
                </a:solidFill>
                <a:latin typeface="Mukta ExtraBold"/>
                <a:ea typeface="Mukta ExtraBold"/>
                <a:cs typeface="Mukta ExtraBold"/>
                <a:sym typeface="Mukta ExtraBold"/>
              </a:rPr>
              <a:t>01</a:t>
            </a:r>
            <a:endParaRPr sz="4000">
              <a:solidFill>
                <a:srgbClr val="FF662E"/>
              </a:solidFill>
              <a:latin typeface="Mukta ExtraBold"/>
              <a:ea typeface="Mukta ExtraBold"/>
              <a:cs typeface="Mukta ExtraBold"/>
              <a:sym typeface="Mukta ExtraBold"/>
            </a:endParaRPr>
          </a:p>
        </p:txBody>
      </p:sp>
      <p:sp>
        <p:nvSpPr>
          <p:cNvPr id="334" name="Google Shape;334;gb0a5958369_1_236"/>
          <p:cNvSpPr txBox="1"/>
          <p:nvPr/>
        </p:nvSpPr>
        <p:spPr>
          <a:xfrm>
            <a:off x="5720834" y="1690025"/>
            <a:ext cx="1847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FF662E"/>
                </a:solidFill>
                <a:latin typeface="Mukta SemiBold"/>
                <a:ea typeface="Mukta SemiBold"/>
                <a:cs typeface="Mukta SemiBold"/>
                <a:sym typeface="Mukta SemiBold"/>
              </a:rPr>
              <a:t>Análise Exploratória</a:t>
            </a:r>
            <a:endParaRPr sz="2000">
              <a:solidFill>
                <a:srgbClr val="FF662E"/>
              </a:solidFill>
              <a:latin typeface="Mukta SemiBold"/>
              <a:ea typeface="Mukta SemiBold"/>
              <a:cs typeface="Mukta SemiBold"/>
              <a:sym typeface="Mukta SemiBold"/>
            </a:endParaRPr>
          </a:p>
        </p:txBody>
      </p:sp>
      <p:grpSp>
        <p:nvGrpSpPr>
          <p:cNvPr id="335" name="Google Shape;335;gb0a5958369_1_236"/>
          <p:cNvGrpSpPr/>
          <p:nvPr/>
        </p:nvGrpSpPr>
        <p:grpSpPr>
          <a:xfrm>
            <a:off x="1958103" y="2959296"/>
            <a:ext cx="838806" cy="841023"/>
            <a:chOff x="4804350" y="3167000"/>
            <a:chExt cx="886500" cy="886500"/>
          </a:xfrm>
        </p:grpSpPr>
        <p:sp>
          <p:nvSpPr>
            <p:cNvPr id="336" name="Google Shape;336;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620000" dist="28575">
                <a:srgbClr val="B7B7B7">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2000000" dist="19050">
                <a:srgbClr val="FFFFFF">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gb0a5958369_1_236"/>
          <p:cNvGrpSpPr/>
          <p:nvPr/>
        </p:nvGrpSpPr>
        <p:grpSpPr>
          <a:xfrm>
            <a:off x="4738475" y="2963447"/>
            <a:ext cx="838806" cy="841023"/>
            <a:chOff x="4804350" y="3167000"/>
            <a:chExt cx="886500" cy="886500"/>
          </a:xfrm>
        </p:grpSpPr>
        <p:sp>
          <p:nvSpPr>
            <p:cNvPr id="339" name="Google Shape;339;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620000" dist="28575">
                <a:srgbClr val="B7B7B7">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2000000" dist="19050">
                <a:srgbClr val="FFFFFF">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gb0a5958369_1_236"/>
          <p:cNvSpPr txBox="1"/>
          <p:nvPr/>
        </p:nvSpPr>
        <p:spPr>
          <a:xfrm>
            <a:off x="4744886" y="1932721"/>
            <a:ext cx="834600" cy="46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662E"/>
                </a:solidFill>
                <a:latin typeface="Mukta ExtraBold"/>
                <a:ea typeface="Mukta ExtraBold"/>
                <a:cs typeface="Mukta ExtraBold"/>
                <a:sym typeface="Mukta ExtraBold"/>
              </a:rPr>
              <a:t>02</a:t>
            </a:r>
            <a:endParaRPr sz="4000">
              <a:solidFill>
                <a:srgbClr val="FF662E"/>
              </a:solidFill>
              <a:latin typeface="Mukta ExtraBold"/>
              <a:ea typeface="Mukta ExtraBold"/>
              <a:cs typeface="Mukta ExtraBold"/>
              <a:sym typeface="Mukta ExtraBold"/>
            </a:endParaRPr>
          </a:p>
        </p:txBody>
      </p:sp>
      <p:sp>
        <p:nvSpPr>
          <p:cNvPr id="342" name="Google Shape;342;gb0a5958369_1_236"/>
          <p:cNvSpPr txBox="1"/>
          <p:nvPr/>
        </p:nvSpPr>
        <p:spPr>
          <a:xfrm>
            <a:off x="5720834" y="2904112"/>
            <a:ext cx="1847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662E"/>
                </a:solidFill>
                <a:latin typeface="Mukta SemiBold"/>
                <a:ea typeface="Mukta SemiBold"/>
                <a:cs typeface="Mukta SemiBold"/>
                <a:sym typeface="Mukta SemiBold"/>
              </a:rPr>
              <a:t>Engenharia de Variáveis</a:t>
            </a:r>
            <a:endParaRPr sz="2000">
              <a:solidFill>
                <a:srgbClr val="FF662E"/>
              </a:solidFill>
              <a:latin typeface="Mukta SemiBold"/>
              <a:ea typeface="Mukta SemiBold"/>
              <a:cs typeface="Mukta SemiBold"/>
              <a:sym typeface="Mukta SemiBold"/>
            </a:endParaRPr>
          </a:p>
          <a:p>
            <a:pPr indent="0" lvl="0" marL="0" rtl="0" algn="l">
              <a:spcBef>
                <a:spcPts val="1600"/>
              </a:spcBef>
              <a:spcAft>
                <a:spcPts val="1600"/>
              </a:spcAft>
              <a:buNone/>
            </a:pPr>
            <a:r>
              <a:t/>
            </a:r>
            <a:endParaRPr sz="2000">
              <a:solidFill>
                <a:srgbClr val="FF662E"/>
              </a:solidFill>
              <a:latin typeface="Mukta SemiBold"/>
              <a:ea typeface="Mukta SemiBold"/>
              <a:cs typeface="Mukta SemiBold"/>
              <a:sym typeface="Mukta SemiBold"/>
            </a:endParaRPr>
          </a:p>
        </p:txBody>
      </p:sp>
      <p:sp>
        <p:nvSpPr>
          <p:cNvPr id="343" name="Google Shape;343;gb0a5958369_1_236"/>
          <p:cNvSpPr txBox="1"/>
          <p:nvPr/>
        </p:nvSpPr>
        <p:spPr>
          <a:xfrm>
            <a:off x="5720834" y="3076121"/>
            <a:ext cx="18474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26279"/>
              </a:solidFill>
              <a:latin typeface="Mukta"/>
              <a:ea typeface="Mukta"/>
              <a:cs typeface="Mukta"/>
              <a:sym typeface="Mukta"/>
            </a:endParaRPr>
          </a:p>
          <a:p>
            <a:pPr indent="0" lvl="0" marL="0" rtl="0" algn="l">
              <a:spcBef>
                <a:spcPts val="1600"/>
              </a:spcBef>
              <a:spcAft>
                <a:spcPts val="0"/>
              </a:spcAft>
              <a:buNone/>
            </a:pPr>
            <a:r>
              <a:rPr lang="en">
                <a:solidFill>
                  <a:srgbClr val="626279"/>
                </a:solidFill>
                <a:latin typeface="Mukta"/>
                <a:ea typeface="Mukta"/>
                <a:cs typeface="Mukta"/>
                <a:sym typeface="Mukta"/>
              </a:rPr>
              <a:t>Criando novas variáveis</a:t>
            </a:r>
            <a:endParaRPr>
              <a:solidFill>
                <a:srgbClr val="626279"/>
              </a:solidFill>
              <a:latin typeface="Mukta"/>
              <a:ea typeface="Mukta"/>
              <a:cs typeface="Mukta"/>
              <a:sym typeface="Mukta"/>
            </a:endParaRPr>
          </a:p>
          <a:p>
            <a:pPr indent="0" lvl="0" marL="0" rtl="0" algn="l">
              <a:spcBef>
                <a:spcPts val="1600"/>
              </a:spcBef>
              <a:spcAft>
                <a:spcPts val="1600"/>
              </a:spcAft>
              <a:buNone/>
            </a:pPr>
            <a:r>
              <a:t/>
            </a:r>
            <a:endParaRPr>
              <a:solidFill>
                <a:srgbClr val="626279"/>
              </a:solidFill>
              <a:latin typeface="Mukta"/>
              <a:ea typeface="Mukta"/>
              <a:cs typeface="Mukta"/>
              <a:sym typeface="Mukta"/>
            </a:endParaRPr>
          </a:p>
        </p:txBody>
      </p:sp>
      <p:sp>
        <p:nvSpPr>
          <p:cNvPr id="344" name="Google Shape;344;gb0a5958369_1_236"/>
          <p:cNvSpPr txBox="1"/>
          <p:nvPr/>
        </p:nvSpPr>
        <p:spPr>
          <a:xfrm>
            <a:off x="4743467" y="3146808"/>
            <a:ext cx="836100" cy="46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662E"/>
                </a:solidFill>
                <a:latin typeface="Mukta ExtraBold"/>
                <a:ea typeface="Mukta ExtraBold"/>
                <a:cs typeface="Mukta ExtraBold"/>
                <a:sym typeface="Mukta ExtraBold"/>
              </a:rPr>
              <a:t>05</a:t>
            </a:r>
            <a:endParaRPr sz="4000">
              <a:solidFill>
                <a:srgbClr val="FF662E"/>
              </a:solidFill>
              <a:latin typeface="Mukta ExtraBold"/>
              <a:ea typeface="Mukta ExtraBold"/>
              <a:cs typeface="Mukta ExtraBold"/>
              <a:sym typeface="Mukta ExtraBold"/>
            </a:endParaRPr>
          </a:p>
        </p:txBody>
      </p:sp>
      <p:sp>
        <p:nvSpPr>
          <p:cNvPr id="345" name="Google Shape;345;gb0a5958369_1_236"/>
          <p:cNvSpPr txBox="1"/>
          <p:nvPr/>
        </p:nvSpPr>
        <p:spPr>
          <a:xfrm>
            <a:off x="2975022" y="2904112"/>
            <a:ext cx="1847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662E"/>
                </a:solidFill>
                <a:latin typeface="Mukta SemiBold"/>
                <a:ea typeface="Mukta SemiBold"/>
                <a:cs typeface="Mukta SemiBold"/>
                <a:sym typeface="Mukta SemiBold"/>
              </a:rPr>
              <a:t>Tratamento</a:t>
            </a:r>
            <a:endParaRPr sz="2000">
              <a:solidFill>
                <a:srgbClr val="FF662E"/>
              </a:solidFill>
              <a:latin typeface="Mukta SemiBold"/>
              <a:ea typeface="Mukta SemiBold"/>
              <a:cs typeface="Mukta SemiBold"/>
              <a:sym typeface="Mukta SemiBold"/>
            </a:endParaRPr>
          </a:p>
          <a:p>
            <a:pPr indent="0" lvl="0" marL="0" rtl="0" algn="l">
              <a:spcBef>
                <a:spcPts val="1600"/>
              </a:spcBef>
              <a:spcAft>
                <a:spcPts val="1600"/>
              </a:spcAft>
              <a:buNone/>
            </a:pPr>
            <a:r>
              <a:t/>
            </a:r>
            <a:endParaRPr sz="2000">
              <a:solidFill>
                <a:srgbClr val="FF662E"/>
              </a:solidFill>
              <a:latin typeface="Mukta SemiBold"/>
              <a:ea typeface="Mukta SemiBold"/>
              <a:cs typeface="Mukta SemiBold"/>
              <a:sym typeface="Mukta SemiBold"/>
            </a:endParaRPr>
          </a:p>
        </p:txBody>
      </p:sp>
      <p:sp>
        <p:nvSpPr>
          <p:cNvPr id="346" name="Google Shape;346;gb0a5958369_1_236"/>
          <p:cNvSpPr txBox="1"/>
          <p:nvPr/>
        </p:nvSpPr>
        <p:spPr>
          <a:xfrm>
            <a:off x="2975022" y="3228521"/>
            <a:ext cx="18474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626279"/>
                </a:solidFill>
                <a:latin typeface="Mukta"/>
                <a:ea typeface="Mukta"/>
                <a:cs typeface="Mukta"/>
                <a:sym typeface="Mukta"/>
              </a:rPr>
              <a:t>Imputação de dados faltantes e outros</a:t>
            </a:r>
            <a:endParaRPr>
              <a:solidFill>
                <a:srgbClr val="626279"/>
              </a:solidFill>
              <a:latin typeface="Mukta"/>
              <a:ea typeface="Mukta"/>
              <a:cs typeface="Mukta"/>
              <a:sym typeface="Mukta"/>
            </a:endParaRPr>
          </a:p>
        </p:txBody>
      </p:sp>
      <p:sp>
        <p:nvSpPr>
          <p:cNvPr id="347" name="Google Shape;347;gb0a5958369_1_236"/>
          <p:cNvSpPr txBox="1"/>
          <p:nvPr/>
        </p:nvSpPr>
        <p:spPr>
          <a:xfrm>
            <a:off x="1960186" y="3146808"/>
            <a:ext cx="834600" cy="46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662E"/>
                </a:solidFill>
                <a:latin typeface="Mukta ExtraBold"/>
                <a:ea typeface="Mukta ExtraBold"/>
                <a:cs typeface="Mukta ExtraBold"/>
                <a:sym typeface="Mukta ExtraBold"/>
              </a:rPr>
              <a:t>04</a:t>
            </a:r>
            <a:endParaRPr sz="4000">
              <a:solidFill>
                <a:srgbClr val="FF662E"/>
              </a:solidFill>
              <a:latin typeface="Mukta ExtraBold"/>
              <a:ea typeface="Mukta ExtraBold"/>
              <a:cs typeface="Mukta ExtraBold"/>
              <a:sym typeface="Mukta ExtraBold"/>
            </a:endParaRPr>
          </a:p>
        </p:txBody>
      </p:sp>
      <p:grpSp>
        <p:nvGrpSpPr>
          <p:cNvPr id="348" name="Google Shape;348;gb0a5958369_1_236"/>
          <p:cNvGrpSpPr/>
          <p:nvPr/>
        </p:nvGrpSpPr>
        <p:grpSpPr>
          <a:xfrm>
            <a:off x="7557875" y="1819582"/>
            <a:ext cx="838806" cy="841023"/>
            <a:chOff x="4804350" y="3167000"/>
            <a:chExt cx="886500" cy="886500"/>
          </a:xfrm>
        </p:grpSpPr>
        <p:sp>
          <p:nvSpPr>
            <p:cNvPr id="349" name="Google Shape;349;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620000" dist="28575">
                <a:srgbClr val="B7B7B7">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2000000" dist="19050">
                <a:srgbClr val="FFFFFF">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gb0a5958369_1_236"/>
          <p:cNvSpPr txBox="1"/>
          <p:nvPr/>
        </p:nvSpPr>
        <p:spPr>
          <a:xfrm>
            <a:off x="8540234" y="1766225"/>
            <a:ext cx="1847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FF662E"/>
                </a:solidFill>
                <a:latin typeface="Mukta SemiBold"/>
                <a:ea typeface="Mukta SemiBold"/>
                <a:cs typeface="Mukta SemiBold"/>
                <a:sym typeface="Mukta SemiBold"/>
              </a:rPr>
              <a:t>MVP</a:t>
            </a:r>
            <a:endParaRPr sz="2000">
              <a:solidFill>
                <a:srgbClr val="FF662E"/>
              </a:solidFill>
              <a:latin typeface="Mukta SemiBold"/>
              <a:ea typeface="Mukta SemiBold"/>
              <a:cs typeface="Mukta SemiBold"/>
              <a:sym typeface="Mukta SemiBold"/>
            </a:endParaRPr>
          </a:p>
        </p:txBody>
      </p:sp>
      <p:sp>
        <p:nvSpPr>
          <p:cNvPr id="352" name="Google Shape;352;gb0a5958369_1_236"/>
          <p:cNvSpPr txBox="1"/>
          <p:nvPr/>
        </p:nvSpPr>
        <p:spPr>
          <a:xfrm>
            <a:off x="8540234" y="2090420"/>
            <a:ext cx="18474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626279"/>
                </a:solidFill>
                <a:latin typeface="Mukta"/>
                <a:ea typeface="Mukta"/>
                <a:cs typeface="Mukta"/>
                <a:sym typeface="Mukta"/>
              </a:rPr>
              <a:t>Modelo inicial</a:t>
            </a:r>
            <a:endParaRPr>
              <a:solidFill>
                <a:srgbClr val="626279"/>
              </a:solidFill>
              <a:latin typeface="Mukta"/>
              <a:ea typeface="Mukta"/>
              <a:cs typeface="Mukta"/>
              <a:sym typeface="Mukta"/>
            </a:endParaRPr>
          </a:p>
        </p:txBody>
      </p:sp>
      <p:grpSp>
        <p:nvGrpSpPr>
          <p:cNvPr id="353" name="Google Shape;353;gb0a5958369_1_236"/>
          <p:cNvGrpSpPr/>
          <p:nvPr/>
        </p:nvGrpSpPr>
        <p:grpSpPr>
          <a:xfrm>
            <a:off x="7557875" y="3039647"/>
            <a:ext cx="838806" cy="841023"/>
            <a:chOff x="4804350" y="3167000"/>
            <a:chExt cx="886500" cy="886500"/>
          </a:xfrm>
        </p:grpSpPr>
        <p:sp>
          <p:nvSpPr>
            <p:cNvPr id="354" name="Google Shape;354;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620000" dist="28575">
                <a:srgbClr val="B7B7B7">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2000000" dist="19050">
                <a:srgbClr val="FFFFFF">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gb0a5958369_1_236"/>
          <p:cNvSpPr txBox="1"/>
          <p:nvPr/>
        </p:nvSpPr>
        <p:spPr>
          <a:xfrm>
            <a:off x="7564286" y="2008921"/>
            <a:ext cx="834600" cy="46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662E"/>
                </a:solidFill>
                <a:latin typeface="Mukta ExtraBold"/>
                <a:ea typeface="Mukta ExtraBold"/>
                <a:cs typeface="Mukta ExtraBold"/>
                <a:sym typeface="Mukta ExtraBold"/>
              </a:rPr>
              <a:t>03</a:t>
            </a:r>
            <a:endParaRPr sz="4000">
              <a:solidFill>
                <a:srgbClr val="FF662E"/>
              </a:solidFill>
              <a:latin typeface="Mukta ExtraBold"/>
              <a:ea typeface="Mukta ExtraBold"/>
              <a:cs typeface="Mukta ExtraBold"/>
              <a:sym typeface="Mukta ExtraBold"/>
            </a:endParaRPr>
          </a:p>
        </p:txBody>
      </p:sp>
      <p:sp>
        <p:nvSpPr>
          <p:cNvPr id="357" name="Google Shape;357;gb0a5958369_1_236"/>
          <p:cNvSpPr txBox="1"/>
          <p:nvPr/>
        </p:nvSpPr>
        <p:spPr>
          <a:xfrm>
            <a:off x="8540234" y="2980312"/>
            <a:ext cx="1847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662E"/>
                </a:solidFill>
                <a:latin typeface="Mukta SemiBold"/>
                <a:ea typeface="Mukta SemiBold"/>
                <a:cs typeface="Mukta SemiBold"/>
                <a:sym typeface="Mukta SemiBold"/>
              </a:rPr>
              <a:t>Modelagem Preditiva</a:t>
            </a:r>
            <a:endParaRPr sz="2000">
              <a:solidFill>
                <a:srgbClr val="FF662E"/>
              </a:solidFill>
              <a:latin typeface="Mukta SemiBold"/>
              <a:ea typeface="Mukta SemiBold"/>
              <a:cs typeface="Mukta SemiBold"/>
              <a:sym typeface="Mukta SemiBold"/>
            </a:endParaRPr>
          </a:p>
          <a:p>
            <a:pPr indent="0" lvl="0" marL="0" rtl="0" algn="l">
              <a:spcBef>
                <a:spcPts val="1600"/>
              </a:spcBef>
              <a:spcAft>
                <a:spcPts val="1600"/>
              </a:spcAft>
              <a:buNone/>
            </a:pPr>
            <a:r>
              <a:t/>
            </a:r>
            <a:endParaRPr sz="2000">
              <a:solidFill>
                <a:srgbClr val="FF662E"/>
              </a:solidFill>
              <a:latin typeface="Mukta SemiBold"/>
              <a:ea typeface="Mukta SemiBold"/>
              <a:cs typeface="Mukta SemiBold"/>
              <a:sym typeface="Mukta SemiBold"/>
            </a:endParaRPr>
          </a:p>
        </p:txBody>
      </p:sp>
      <p:sp>
        <p:nvSpPr>
          <p:cNvPr id="358" name="Google Shape;358;gb0a5958369_1_236"/>
          <p:cNvSpPr txBox="1"/>
          <p:nvPr/>
        </p:nvSpPr>
        <p:spPr>
          <a:xfrm>
            <a:off x="8540234" y="3228521"/>
            <a:ext cx="18474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26279"/>
              </a:solidFill>
              <a:latin typeface="Mukta"/>
              <a:ea typeface="Mukta"/>
              <a:cs typeface="Mukta"/>
              <a:sym typeface="Mukta"/>
            </a:endParaRPr>
          </a:p>
          <a:p>
            <a:pPr indent="0" lvl="0" marL="0" rtl="0" algn="l">
              <a:spcBef>
                <a:spcPts val="1600"/>
              </a:spcBef>
              <a:spcAft>
                <a:spcPts val="1600"/>
              </a:spcAft>
              <a:buNone/>
            </a:pPr>
            <a:r>
              <a:rPr lang="en">
                <a:solidFill>
                  <a:srgbClr val="626279"/>
                </a:solidFill>
                <a:latin typeface="Mukta"/>
                <a:ea typeface="Mukta"/>
                <a:cs typeface="Mukta"/>
                <a:sym typeface="Mukta"/>
              </a:rPr>
              <a:t>Modelagem utilizada</a:t>
            </a:r>
            <a:endParaRPr>
              <a:solidFill>
                <a:srgbClr val="626279"/>
              </a:solidFill>
              <a:latin typeface="Mukta"/>
              <a:ea typeface="Mukta"/>
              <a:cs typeface="Mukta"/>
              <a:sym typeface="Mukta"/>
            </a:endParaRPr>
          </a:p>
        </p:txBody>
      </p:sp>
      <p:sp>
        <p:nvSpPr>
          <p:cNvPr id="359" name="Google Shape;359;gb0a5958369_1_236"/>
          <p:cNvSpPr txBox="1"/>
          <p:nvPr/>
        </p:nvSpPr>
        <p:spPr>
          <a:xfrm>
            <a:off x="7562867" y="3223008"/>
            <a:ext cx="836100" cy="46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662E"/>
                </a:solidFill>
                <a:latin typeface="Mukta ExtraBold"/>
                <a:ea typeface="Mukta ExtraBold"/>
                <a:cs typeface="Mukta ExtraBold"/>
                <a:sym typeface="Mukta ExtraBold"/>
              </a:rPr>
              <a:t>06</a:t>
            </a:r>
            <a:endParaRPr sz="4000">
              <a:solidFill>
                <a:srgbClr val="FF662E"/>
              </a:solidFill>
              <a:latin typeface="Mukta ExtraBold"/>
              <a:ea typeface="Mukta ExtraBold"/>
              <a:cs typeface="Mukta ExtraBold"/>
              <a:sym typeface="Mukta ExtraBold"/>
            </a:endParaRPr>
          </a:p>
        </p:txBody>
      </p:sp>
      <p:grpSp>
        <p:nvGrpSpPr>
          <p:cNvPr id="360" name="Google Shape;360;gb0a5958369_1_236"/>
          <p:cNvGrpSpPr/>
          <p:nvPr/>
        </p:nvGrpSpPr>
        <p:grpSpPr>
          <a:xfrm>
            <a:off x="1953928" y="4266796"/>
            <a:ext cx="838806" cy="841023"/>
            <a:chOff x="4804350" y="3167000"/>
            <a:chExt cx="886500" cy="886500"/>
          </a:xfrm>
        </p:grpSpPr>
        <p:sp>
          <p:nvSpPr>
            <p:cNvPr id="361" name="Google Shape;361;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620000" dist="28575">
                <a:srgbClr val="B7B7B7">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2000000" dist="19050">
                <a:srgbClr val="FFFFFF">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gb0a5958369_1_236"/>
          <p:cNvGrpSpPr/>
          <p:nvPr/>
        </p:nvGrpSpPr>
        <p:grpSpPr>
          <a:xfrm>
            <a:off x="4734300" y="4270947"/>
            <a:ext cx="838806" cy="841023"/>
            <a:chOff x="4804350" y="3167000"/>
            <a:chExt cx="886500" cy="886500"/>
          </a:xfrm>
        </p:grpSpPr>
        <p:sp>
          <p:nvSpPr>
            <p:cNvPr id="364" name="Google Shape;364;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620000" dist="28575">
                <a:srgbClr val="B7B7B7">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2000000" dist="19050">
                <a:srgbClr val="FFFFFF">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gb0a5958369_1_236"/>
          <p:cNvSpPr txBox="1"/>
          <p:nvPr/>
        </p:nvSpPr>
        <p:spPr>
          <a:xfrm>
            <a:off x="5716659" y="4211612"/>
            <a:ext cx="1847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FF662E"/>
                </a:solidFill>
                <a:latin typeface="Mukta SemiBold"/>
                <a:ea typeface="Mukta SemiBold"/>
                <a:cs typeface="Mukta SemiBold"/>
                <a:sym typeface="Mukta SemiBold"/>
              </a:rPr>
              <a:t>Conclusão</a:t>
            </a:r>
            <a:endParaRPr sz="2000">
              <a:solidFill>
                <a:srgbClr val="FF662E"/>
              </a:solidFill>
              <a:latin typeface="Mukta SemiBold"/>
              <a:ea typeface="Mukta SemiBold"/>
              <a:cs typeface="Mukta SemiBold"/>
              <a:sym typeface="Mukta SemiBold"/>
            </a:endParaRPr>
          </a:p>
        </p:txBody>
      </p:sp>
      <p:sp>
        <p:nvSpPr>
          <p:cNvPr id="367" name="Google Shape;367;gb0a5958369_1_236"/>
          <p:cNvSpPr txBox="1"/>
          <p:nvPr/>
        </p:nvSpPr>
        <p:spPr>
          <a:xfrm>
            <a:off x="5716659" y="4536021"/>
            <a:ext cx="18474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26279"/>
                </a:solidFill>
                <a:latin typeface="Mukta"/>
                <a:ea typeface="Mukta"/>
                <a:cs typeface="Mukta"/>
                <a:sym typeface="Mukta"/>
              </a:rPr>
              <a:t>Lições aprendidas</a:t>
            </a:r>
            <a:endParaRPr>
              <a:solidFill>
                <a:srgbClr val="626279"/>
              </a:solidFill>
              <a:latin typeface="Mukta"/>
              <a:ea typeface="Mukta"/>
              <a:cs typeface="Mukta"/>
              <a:sym typeface="Mukta"/>
            </a:endParaRPr>
          </a:p>
          <a:p>
            <a:pPr indent="0" lvl="0" marL="0" rtl="0" algn="l">
              <a:spcBef>
                <a:spcPts val="1600"/>
              </a:spcBef>
              <a:spcAft>
                <a:spcPts val="0"/>
              </a:spcAft>
              <a:buNone/>
            </a:pPr>
            <a:r>
              <a:t/>
            </a:r>
            <a:endParaRPr>
              <a:solidFill>
                <a:srgbClr val="626279"/>
              </a:solidFill>
              <a:latin typeface="Mukta"/>
              <a:ea typeface="Mukta"/>
              <a:cs typeface="Mukta"/>
              <a:sym typeface="Mukta"/>
            </a:endParaRPr>
          </a:p>
          <a:p>
            <a:pPr indent="0" lvl="0" marL="0" rtl="0" algn="l">
              <a:spcBef>
                <a:spcPts val="1600"/>
              </a:spcBef>
              <a:spcAft>
                <a:spcPts val="1600"/>
              </a:spcAft>
              <a:buNone/>
            </a:pPr>
            <a:r>
              <a:t/>
            </a:r>
            <a:endParaRPr>
              <a:solidFill>
                <a:srgbClr val="626279"/>
              </a:solidFill>
              <a:latin typeface="Mukta"/>
              <a:ea typeface="Mukta"/>
              <a:cs typeface="Mukta"/>
              <a:sym typeface="Mukta"/>
            </a:endParaRPr>
          </a:p>
        </p:txBody>
      </p:sp>
      <p:sp>
        <p:nvSpPr>
          <p:cNvPr id="368" name="Google Shape;368;gb0a5958369_1_236"/>
          <p:cNvSpPr txBox="1"/>
          <p:nvPr/>
        </p:nvSpPr>
        <p:spPr>
          <a:xfrm>
            <a:off x="4739292" y="4454308"/>
            <a:ext cx="836100" cy="46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662E"/>
                </a:solidFill>
                <a:latin typeface="Mukta ExtraBold"/>
                <a:ea typeface="Mukta ExtraBold"/>
                <a:cs typeface="Mukta ExtraBold"/>
                <a:sym typeface="Mukta ExtraBold"/>
              </a:rPr>
              <a:t>08</a:t>
            </a:r>
            <a:endParaRPr sz="4000">
              <a:solidFill>
                <a:srgbClr val="FF662E"/>
              </a:solidFill>
              <a:latin typeface="Mukta ExtraBold"/>
              <a:ea typeface="Mukta ExtraBold"/>
              <a:cs typeface="Mukta ExtraBold"/>
              <a:sym typeface="Mukta ExtraBold"/>
            </a:endParaRPr>
          </a:p>
        </p:txBody>
      </p:sp>
      <p:sp>
        <p:nvSpPr>
          <p:cNvPr id="369" name="Google Shape;369;gb0a5958369_1_236"/>
          <p:cNvSpPr txBox="1"/>
          <p:nvPr/>
        </p:nvSpPr>
        <p:spPr>
          <a:xfrm>
            <a:off x="2970847" y="4211612"/>
            <a:ext cx="1847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FF662E"/>
                </a:solidFill>
                <a:latin typeface="Mukta SemiBold"/>
                <a:ea typeface="Mukta SemiBold"/>
                <a:cs typeface="Mukta SemiBold"/>
                <a:sym typeface="Mukta SemiBold"/>
              </a:rPr>
              <a:t>Otimização</a:t>
            </a:r>
            <a:endParaRPr sz="2000">
              <a:solidFill>
                <a:srgbClr val="FF662E"/>
              </a:solidFill>
              <a:latin typeface="Mukta SemiBold"/>
              <a:ea typeface="Mukta SemiBold"/>
              <a:cs typeface="Mukta SemiBold"/>
              <a:sym typeface="Mukta SemiBold"/>
            </a:endParaRPr>
          </a:p>
        </p:txBody>
      </p:sp>
      <p:sp>
        <p:nvSpPr>
          <p:cNvPr id="370" name="Google Shape;370;gb0a5958369_1_236"/>
          <p:cNvSpPr txBox="1"/>
          <p:nvPr/>
        </p:nvSpPr>
        <p:spPr>
          <a:xfrm>
            <a:off x="2970847" y="4536021"/>
            <a:ext cx="18474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26279"/>
                </a:solidFill>
                <a:latin typeface="Mukta"/>
                <a:ea typeface="Mukta"/>
                <a:cs typeface="Mukta"/>
                <a:sym typeface="Mukta"/>
              </a:rPr>
              <a:t>Melhorando o resultado do modelo</a:t>
            </a:r>
            <a:endParaRPr>
              <a:solidFill>
                <a:srgbClr val="626279"/>
              </a:solidFill>
              <a:latin typeface="Mukta"/>
              <a:ea typeface="Mukta"/>
              <a:cs typeface="Mukta"/>
              <a:sym typeface="Mukta"/>
            </a:endParaRPr>
          </a:p>
          <a:p>
            <a:pPr indent="0" lvl="0" marL="0" rtl="0" algn="l">
              <a:spcBef>
                <a:spcPts val="1600"/>
              </a:spcBef>
              <a:spcAft>
                <a:spcPts val="1600"/>
              </a:spcAft>
              <a:buNone/>
            </a:pPr>
            <a:r>
              <a:t/>
            </a:r>
            <a:endParaRPr>
              <a:solidFill>
                <a:srgbClr val="626279"/>
              </a:solidFill>
              <a:latin typeface="Mukta"/>
              <a:ea typeface="Mukta"/>
              <a:cs typeface="Mukta"/>
              <a:sym typeface="Mukta"/>
            </a:endParaRPr>
          </a:p>
        </p:txBody>
      </p:sp>
      <p:sp>
        <p:nvSpPr>
          <p:cNvPr id="371" name="Google Shape;371;gb0a5958369_1_236"/>
          <p:cNvSpPr txBox="1"/>
          <p:nvPr/>
        </p:nvSpPr>
        <p:spPr>
          <a:xfrm>
            <a:off x="1956011" y="4454308"/>
            <a:ext cx="834600" cy="46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662E"/>
                </a:solidFill>
                <a:latin typeface="Mukta ExtraBold"/>
                <a:ea typeface="Mukta ExtraBold"/>
                <a:cs typeface="Mukta ExtraBold"/>
                <a:sym typeface="Mukta ExtraBold"/>
              </a:rPr>
              <a:t>07</a:t>
            </a:r>
            <a:endParaRPr sz="4000">
              <a:solidFill>
                <a:srgbClr val="FF662E"/>
              </a:solidFill>
              <a:latin typeface="Mukta ExtraBold"/>
              <a:ea typeface="Mukta ExtraBold"/>
              <a:cs typeface="Mukta ExtraBold"/>
              <a:sym typeface="Mukta ExtraBold"/>
            </a:endParaRPr>
          </a:p>
        </p:txBody>
      </p:sp>
      <p:grpSp>
        <p:nvGrpSpPr>
          <p:cNvPr id="372" name="Google Shape;372;gb0a5958369_1_236"/>
          <p:cNvGrpSpPr/>
          <p:nvPr/>
        </p:nvGrpSpPr>
        <p:grpSpPr>
          <a:xfrm>
            <a:off x="7553700" y="4347147"/>
            <a:ext cx="838806" cy="841023"/>
            <a:chOff x="4804350" y="3167000"/>
            <a:chExt cx="886500" cy="886500"/>
          </a:xfrm>
        </p:grpSpPr>
        <p:sp>
          <p:nvSpPr>
            <p:cNvPr id="373" name="Google Shape;373;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620000" dist="28575">
                <a:srgbClr val="B7B7B7">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b0a5958369_1_236"/>
            <p:cNvSpPr/>
            <p:nvPr/>
          </p:nvSpPr>
          <p:spPr>
            <a:xfrm>
              <a:off x="4804350" y="3167000"/>
              <a:ext cx="886500" cy="886500"/>
            </a:xfrm>
            <a:prstGeom prst="roundRect">
              <a:avLst>
                <a:gd fmla="val 16667" name="adj"/>
              </a:avLst>
            </a:prstGeom>
            <a:solidFill>
              <a:srgbClr val="F3F3F3"/>
            </a:solidFill>
            <a:ln>
              <a:noFill/>
            </a:ln>
            <a:effectLst>
              <a:outerShdw blurRad="71438" rotWithShape="0" algn="bl" dir="12000000" dist="19050">
                <a:srgbClr val="FFFFFF">
                  <a:alpha val="9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gb0a5958369_1_236"/>
          <p:cNvSpPr txBox="1"/>
          <p:nvPr/>
        </p:nvSpPr>
        <p:spPr>
          <a:xfrm>
            <a:off x="8536059" y="4287812"/>
            <a:ext cx="1847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662E"/>
                </a:solidFill>
                <a:latin typeface="Mukta SemiBold"/>
                <a:ea typeface="Mukta SemiBold"/>
                <a:cs typeface="Mukta SemiBold"/>
                <a:sym typeface="Mukta SemiBold"/>
              </a:rPr>
              <a:t>Literatura</a:t>
            </a:r>
            <a:endParaRPr sz="2000">
              <a:solidFill>
                <a:srgbClr val="FF662E"/>
              </a:solidFill>
              <a:latin typeface="Mukta SemiBold"/>
              <a:ea typeface="Mukta SemiBold"/>
              <a:cs typeface="Mukta SemiBold"/>
              <a:sym typeface="Mukta SemiBold"/>
            </a:endParaRPr>
          </a:p>
          <a:p>
            <a:pPr indent="0" lvl="0" marL="0" rtl="0" algn="l">
              <a:spcBef>
                <a:spcPts val="1600"/>
              </a:spcBef>
              <a:spcAft>
                <a:spcPts val="0"/>
              </a:spcAft>
              <a:buNone/>
            </a:pPr>
            <a:r>
              <a:t/>
            </a:r>
            <a:endParaRPr sz="2000">
              <a:solidFill>
                <a:srgbClr val="FF662E"/>
              </a:solidFill>
              <a:latin typeface="Mukta SemiBold"/>
              <a:ea typeface="Mukta SemiBold"/>
              <a:cs typeface="Mukta SemiBold"/>
              <a:sym typeface="Mukta SemiBold"/>
            </a:endParaRPr>
          </a:p>
          <a:p>
            <a:pPr indent="0" lvl="0" marL="0" rtl="0" algn="l">
              <a:spcBef>
                <a:spcPts val="1600"/>
              </a:spcBef>
              <a:spcAft>
                <a:spcPts val="1600"/>
              </a:spcAft>
              <a:buNone/>
            </a:pPr>
            <a:r>
              <a:t/>
            </a:r>
            <a:endParaRPr sz="2000">
              <a:solidFill>
                <a:srgbClr val="FF662E"/>
              </a:solidFill>
              <a:latin typeface="Mukta SemiBold"/>
              <a:ea typeface="Mukta SemiBold"/>
              <a:cs typeface="Mukta SemiBold"/>
              <a:sym typeface="Mukta SemiBold"/>
            </a:endParaRPr>
          </a:p>
        </p:txBody>
      </p:sp>
      <p:sp>
        <p:nvSpPr>
          <p:cNvPr id="376" name="Google Shape;376;gb0a5958369_1_236"/>
          <p:cNvSpPr txBox="1"/>
          <p:nvPr/>
        </p:nvSpPr>
        <p:spPr>
          <a:xfrm>
            <a:off x="8536059" y="4612221"/>
            <a:ext cx="18474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26279"/>
                </a:solidFill>
                <a:latin typeface="Mukta"/>
                <a:ea typeface="Mukta"/>
                <a:cs typeface="Mukta"/>
                <a:sym typeface="Mukta"/>
              </a:rPr>
              <a:t>Revisão da literatura usada</a:t>
            </a:r>
            <a:endParaRPr>
              <a:solidFill>
                <a:srgbClr val="626279"/>
              </a:solidFill>
              <a:latin typeface="Mukta"/>
              <a:ea typeface="Mukta"/>
              <a:cs typeface="Mukta"/>
              <a:sym typeface="Mukta"/>
            </a:endParaRPr>
          </a:p>
          <a:p>
            <a:pPr indent="0" lvl="0" marL="0" rtl="0" algn="l">
              <a:spcBef>
                <a:spcPts val="1600"/>
              </a:spcBef>
              <a:spcAft>
                <a:spcPts val="0"/>
              </a:spcAft>
              <a:buNone/>
            </a:pPr>
            <a:r>
              <a:t/>
            </a:r>
            <a:endParaRPr>
              <a:solidFill>
                <a:srgbClr val="626279"/>
              </a:solidFill>
              <a:latin typeface="Mukta"/>
              <a:ea typeface="Mukta"/>
              <a:cs typeface="Mukta"/>
              <a:sym typeface="Mukta"/>
            </a:endParaRPr>
          </a:p>
          <a:p>
            <a:pPr indent="0" lvl="0" marL="0" rtl="0" algn="l">
              <a:spcBef>
                <a:spcPts val="1600"/>
              </a:spcBef>
              <a:spcAft>
                <a:spcPts val="1600"/>
              </a:spcAft>
              <a:buNone/>
            </a:pPr>
            <a:r>
              <a:t/>
            </a:r>
            <a:endParaRPr>
              <a:solidFill>
                <a:srgbClr val="626279"/>
              </a:solidFill>
              <a:latin typeface="Mukta"/>
              <a:ea typeface="Mukta"/>
              <a:cs typeface="Mukta"/>
              <a:sym typeface="Mukta"/>
            </a:endParaRPr>
          </a:p>
        </p:txBody>
      </p:sp>
      <p:sp>
        <p:nvSpPr>
          <p:cNvPr id="377" name="Google Shape;377;gb0a5958369_1_236"/>
          <p:cNvSpPr txBox="1"/>
          <p:nvPr/>
        </p:nvSpPr>
        <p:spPr>
          <a:xfrm>
            <a:off x="7558692" y="4530508"/>
            <a:ext cx="836100" cy="46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662E"/>
                </a:solidFill>
                <a:latin typeface="Mukta ExtraBold"/>
                <a:ea typeface="Mukta ExtraBold"/>
                <a:cs typeface="Mukta ExtraBold"/>
                <a:sym typeface="Mukta ExtraBold"/>
              </a:rPr>
              <a:t>09</a:t>
            </a:r>
            <a:endParaRPr sz="4000">
              <a:solidFill>
                <a:srgbClr val="FF662E"/>
              </a:solidFill>
              <a:latin typeface="Mukta ExtraBold"/>
              <a:ea typeface="Mukta ExtraBold"/>
              <a:cs typeface="Mukta ExtraBold"/>
              <a:sym typeface="Mukta ExtraBold"/>
            </a:endParaRPr>
          </a:p>
        </p:txBody>
      </p:sp>
      <p:sp>
        <p:nvSpPr>
          <p:cNvPr id="378" name="Google Shape;378;gb0a5958369_1_236"/>
          <p:cNvSpPr txBox="1"/>
          <p:nvPr/>
        </p:nvSpPr>
        <p:spPr>
          <a:xfrm>
            <a:off x="2258425" y="1065950"/>
            <a:ext cx="76785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662E"/>
                </a:solidFill>
                <a:latin typeface="Mukta ExtraBold"/>
                <a:ea typeface="Mukta ExtraBold"/>
                <a:cs typeface="Mukta ExtraBold"/>
                <a:sym typeface="Mukta ExtraBold"/>
              </a:rPr>
              <a:t>SUMÁRIO</a:t>
            </a:r>
            <a:endParaRPr sz="3000">
              <a:solidFill>
                <a:srgbClr val="FF662E"/>
              </a:solidFill>
              <a:latin typeface="Mukta ExtraBold"/>
              <a:ea typeface="Mukta ExtraBold"/>
              <a:cs typeface="Mukta ExtraBold"/>
              <a:sym typeface="Mukta ExtraBold"/>
            </a:endParaRPr>
          </a:p>
        </p:txBody>
      </p:sp>
      <p:sp>
        <p:nvSpPr>
          <p:cNvPr id="379" name="Google Shape;379;gb0a5958369_1_236"/>
          <p:cNvSpPr txBox="1"/>
          <p:nvPr/>
        </p:nvSpPr>
        <p:spPr>
          <a:xfrm>
            <a:off x="5654909" y="1912571"/>
            <a:ext cx="18474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26279"/>
              </a:solidFill>
              <a:latin typeface="Mukta"/>
              <a:ea typeface="Mukta"/>
              <a:cs typeface="Mukta"/>
              <a:sym typeface="Mukta"/>
            </a:endParaRPr>
          </a:p>
          <a:p>
            <a:pPr indent="0" lvl="0" marL="0" rtl="0" algn="l">
              <a:spcBef>
                <a:spcPts val="1600"/>
              </a:spcBef>
              <a:spcAft>
                <a:spcPts val="1600"/>
              </a:spcAft>
              <a:buNone/>
            </a:pPr>
            <a:r>
              <a:rPr lang="en">
                <a:solidFill>
                  <a:srgbClr val="626279"/>
                </a:solidFill>
                <a:latin typeface="Mukta"/>
                <a:ea typeface="Mukta"/>
                <a:cs typeface="Mukta"/>
                <a:sym typeface="Mukta"/>
              </a:rPr>
              <a:t>Conhecendo a base</a:t>
            </a:r>
            <a:endParaRPr>
              <a:solidFill>
                <a:srgbClr val="626279"/>
              </a:solidFill>
              <a:latin typeface="Mukta"/>
              <a:ea typeface="Mukta"/>
              <a:cs typeface="Mukta"/>
              <a:sym typeface="Mukt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a8436e033d_2_174"/>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875" name="Google Shape;875;ga8436e033d_2_174"/>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Engenharia de Variáveis - Manual</a:t>
            </a:r>
            <a:endParaRPr/>
          </a:p>
        </p:txBody>
      </p:sp>
      <p:sp>
        <p:nvSpPr>
          <p:cNvPr id="876" name="Google Shape;876;ga8436e033d_2_174"/>
          <p:cNvSpPr txBox="1"/>
          <p:nvPr/>
        </p:nvSpPr>
        <p:spPr>
          <a:xfrm>
            <a:off x="2235000" y="1664375"/>
            <a:ext cx="8026800" cy="11991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Utilizado o algoritmo K-Nearest Neighbor (KNN) para criar uma variável prevendo a probabilidade de </a:t>
            </a:r>
            <a:r>
              <a:rPr lang="en" sz="2300">
                <a:solidFill>
                  <a:schemeClr val="accent1"/>
                </a:solidFill>
                <a:latin typeface="Roboto Black"/>
                <a:ea typeface="Roboto Black"/>
                <a:cs typeface="Roboto Black"/>
                <a:sym typeface="Roboto Black"/>
              </a:rPr>
              <a:t>inadimplência</a:t>
            </a:r>
            <a:endParaRPr sz="2300">
              <a:solidFill>
                <a:schemeClr val="accent1"/>
              </a:solidFill>
              <a:latin typeface="Roboto Black"/>
              <a:ea typeface="Roboto Black"/>
              <a:cs typeface="Roboto Black"/>
              <a:sym typeface="Roboto Black"/>
            </a:endParaRPr>
          </a:p>
        </p:txBody>
      </p:sp>
      <p:sp>
        <p:nvSpPr>
          <p:cNvPr id="877" name="Google Shape;877;ga8436e033d_2_174"/>
          <p:cNvSpPr/>
          <p:nvPr/>
        </p:nvSpPr>
        <p:spPr>
          <a:xfrm>
            <a:off x="2559200" y="3075925"/>
            <a:ext cx="2274300" cy="866100"/>
          </a:xfrm>
          <a:prstGeom prst="chevron">
            <a:avLst>
              <a:gd fmla="val 50000" name="adj"/>
            </a:avLst>
          </a:prstGeom>
          <a:solidFill>
            <a:schemeClr val="accent1"/>
          </a:solidFill>
          <a:ln cap="flat" cmpd="sng" w="9525">
            <a:solidFill>
              <a:srgbClr val="626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Roboto"/>
                <a:ea typeface="Roboto"/>
                <a:cs typeface="Roboto"/>
                <a:sym typeface="Roboto"/>
              </a:rPr>
              <a:t>Features </a:t>
            </a:r>
            <a:r>
              <a:rPr b="1" lang="en" sz="1500">
                <a:solidFill>
                  <a:srgbClr val="FFFFFF"/>
                </a:solidFill>
                <a:latin typeface="Roboto"/>
                <a:ea typeface="Roboto"/>
                <a:cs typeface="Roboto"/>
                <a:sym typeface="Roboto"/>
              </a:rPr>
              <a:t>para KNN</a:t>
            </a:r>
            <a:endParaRPr sz="1700"/>
          </a:p>
        </p:txBody>
      </p:sp>
      <p:sp>
        <p:nvSpPr>
          <p:cNvPr id="878" name="Google Shape;878;ga8436e033d_2_174"/>
          <p:cNvSpPr/>
          <p:nvPr/>
        </p:nvSpPr>
        <p:spPr>
          <a:xfrm>
            <a:off x="4977200" y="3075925"/>
            <a:ext cx="2274300" cy="866100"/>
          </a:xfrm>
          <a:prstGeom prst="chevron">
            <a:avLst>
              <a:gd fmla="val 50000" name="adj"/>
            </a:avLst>
          </a:prstGeom>
          <a:solidFill>
            <a:schemeClr val="accent1"/>
          </a:solidFill>
          <a:ln cap="flat" cmpd="sng" w="9525">
            <a:solidFill>
              <a:srgbClr val="626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Roboto"/>
                <a:ea typeface="Roboto"/>
                <a:cs typeface="Roboto"/>
                <a:sym typeface="Roboto"/>
              </a:rPr>
              <a:t>Identifique 500 vizinhos</a:t>
            </a:r>
            <a:endParaRPr sz="1700"/>
          </a:p>
        </p:txBody>
      </p:sp>
      <p:sp>
        <p:nvSpPr>
          <p:cNvPr id="879" name="Google Shape;879;ga8436e033d_2_174"/>
          <p:cNvSpPr/>
          <p:nvPr/>
        </p:nvSpPr>
        <p:spPr>
          <a:xfrm>
            <a:off x="7395200" y="3075925"/>
            <a:ext cx="2274300" cy="866100"/>
          </a:xfrm>
          <a:prstGeom prst="chevron">
            <a:avLst>
              <a:gd fmla="val 50000" name="adj"/>
            </a:avLst>
          </a:prstGeom>
          <a:solidFill>
            <a:schemeClr val="accent1"/>
          </a:solidFill>
          <a:ln cap="flat" cmpd="sng" w="9525">
            <a:solidFill>
              <a:srgbClr val="626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Roboto"/>
                <a:ea typeface="Roboto"/>
                <a:cs typeface="Roboto"/>
                <a:sym typeface="Roboto"/>
              </a:rPr>
              <a:t>Taxa de inadimplência</a:t>
            </a:r>
            <a:endParaRPr/>
          </a:p>
        </p:txBody>
      </p:sp>
      <p:sp>
        <p:nvSpPr>
          <p:cNvPr id="880" name="Google Shape;880;ga8436e033d_2_174"/>
          <p:cNvSpPr txBox="1"/>
          <p:nvPr/>
        </p:nvSpPr>
        <p:spPr>
          <a:xfrm>
            <a:off x="2439013" y="4084113"/>
            <a:ext cx="2301300" cy="12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26279"/>
                </a:solidFill>
                <a:latin typeface="Mukta"/>
                <a:ea typeface="Mukta"/>
                <a:cs typeface="Mukta"/>
                <a:sym typeface="Mukta"/>
              </a:rPr>
              <a:t>Usa os </a:t>
            </a:r>
            <a:r>
              <a:rPr lang="en" sz="1600">
                <a:solidFill>
                  <a:srgbClr val="626279"/>
                </a:solidFill>
                <a:latin typeface="Mukta"/>
                <a:ea typeface="Mukta"/>
                <a:cs typeface="Mukta"/>
                <a:sym typeface="Mukta"/>
              </a:rPr>
              <a:t>4 features com IV mais alto para criar as vizinhanças</a:t>
            </a:r>
            <a:endParaRPr sz="1600">
              <a:solidFill>
                <a:srgbClr val="626279"/>
              </a:solidFill>
              <a:latin typeface="Mukta"/>
              <a:ea typeface="Mukta"/>
              <a:cs typeface="Mukta"/>
              <a:sym typeface="Mukta"/>
            </a:endParaRPr>
          </a:p>
        </p:txBody>
      </p:sp>
      <p:sp>
        <p:nvSpPr>
          <p:cNvPr id="881" name="Google Shape;881;ga8436e033d_2_174"/>
          <p:cNvSpPr txBox="1"/>
          <p:nvPr/>
        </p:nvSpPr>
        <p:spPr>
          <a:xfrm>
            <a:off x="4740325" y="4084125"/>
            <a:ext cx="2530500" cy="12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26279"/>
                </a:solidFill>
                <a:latin typeface="Mukta"/>
                <a:ea typeface="Mukta"/>
                <a:cs typeface="Mukta"/>
                <a:sym typeface="Mukta"/>
              </a:rPr>
              <a:t>Para cada empréstimo, identifique os 500 vizinhos mais </a:t>
            </a:r>
            <a:r>
              <a:rPr lang="en" sz="1600">
                <a:solidFill>
                  <a:srgbClr val="626279"/>
                </a:solidFill>
                <a:latin typeface="Mukta"/>
                <a:ea typeface="Mukta"/>
                <a:cs typeface="Mukta"/>
                <a:sym typeface="Mukta"/>
              </a:rPr>
              <a:t>próximos</a:t>
            </a:r>
            <a:endParaRPr sz="1600">
              <a:solidFill>
                <a:srgbClr val="626279"/>
              </a:solidFill>
              <a:latin typeface="Mukta"/>
              <a:ea typeface="Mukta"/>
              <a:cs typeface="Mukta"/>
              <a:sym typeface="Mukta"/>
            </a:endParaRPr>
          </a:p>
          <a:p>
            <a:pPr indent="0" lvl="0" marL="0" rtl="0" algn="l">
              <a:spcBef>
                <a:spcPts val="0"/>
              </a:spcBef>
              <a:spcAft>
                <a:spcPts val="0"/>
              </a:spcAft>
              <a:buNone/>
            </a:pPr>
            <a:r>
              <a:t/>
            </a:r>
            <a:endParaRPr sz="1600">
              <a:solidFill>
                <a:srgbClr val="626279"/>
              </a:solidFill>
              <a:latin typeface="Mukta"/>
              <a:ea typeface="Mukta"/>
              <a:cs typeface="Mukta"/>
              <a:sym typeface="Mukta"/>
            </a:endParaRPr>
          </a:p>
        </p:txBody>
      </p:sp>
      <p:sp>
        <p:nvSpPr>
          <p:cNvPr id="882" name="Google Shape;882;ga8436e033d_2_174"/>
          <p:cNvSpPr txBox="1"/>
          <p:nvPr/>
        </p:nvSpPr>
        <p:spPr>
          <a:xfrm>
            <a:off x="7451663" y="4084113"/>
            <a:ext cx="2301300" cy="12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26279"/>
                </a:solidFill>
                <a:latin typeface="Mukta"/>
                <a:ea typeface="Mukta"/>
                <a:cs typeface="Mukta"/>
                <a:sym typeface="Mukta"/>
              </a:rPr>
              <a:t>Calcule a taxa de inadimplência para os 500 vizinhos</a:t>
            </a:r>
            <a:endParaRPr sz="1600">
              <a:solidFill>
                <a:srgbClr val="626279"/>
              </a:solidFill>
              <a:latin typeface="Mukta"/>
              <a:ea typeface="Mukta"/>
              <a:cs typeface="Mukta"/>
              <a:sym typeface="Mukta"/>
            </a:endParaRPr>
          </a:p>
          <a:p>
            <a:pPr indent="0" lvl="0" marL="0" rtl="0" algn="l">
              <a:spcBef>
                <a:spcPts val="0"/>
              </a:spcBef>
              <a:spcAft>
                <a:spcPts val="0"/>
              </a:spcAft>
              <a:buNone/>
            </a:pPr>
            <a:r>
              <a:t/>
            </a:r>
            <a:endParaRPr sz="1600">
              <a:solidFill>
                <a:srgbClr val="626279"/>
              </a:solidFill>
              <a:latin typeface="Mukta"/>
              <a:ea typeface="Mukta"/>
              <a:cs typeface="Mukta"/>
              <a:sym typeface="Mukta"/>
            </a:endParaRPr>
          </a:p>
        </p:txBody>
      </p:sp>
      <p:sp>
        <p:nvSpPr>
          <p:cNvPr id="883" name="Google Shape;883;ga8436e033d_2_174"/>
          <p:cNvSpPr txBox="1"/>
          <p:nvPr/>
        </p:nvSpPr>
        <p:spPr>
          <a:xfrm>
            <a:off x="3818463" y="5176375"/>
            <a:ext cx="3064500" cy="11991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2300">
                <a:solidFill>
                  <a:schemeClr val="accent1"/>
                </a:solidFill>
                <a:latin typeface="Roboto Black"/>
                <a:ea typeface="Roboto Black"/>
                <a:cs typeface="Roboto Black"/>
                <a:sym typeface="Roboto Black"/>
              </a:rPr>
              <a:t>IV Comparação com feature média</a:t>
            </a:r>
            <a:endParaRPr sz="2300">
              <a:solidFill>
                <a:schemeClr val="accent1"/>
              </a:solidFill>
              <a:latin typeface="Roboto Black"/>
              <a:ea typeface="Roboto Black"/>
              <a:cs typeface="Roboto Black"/>
              <a:sym typeface="Roboto Black"/>
            </a:endParaRPr>
          </a:p>
        </p:txBody>
      </p:sp>
      <p:sp>
        <p:nvSpPr>
          <p:cNvPr id="884" name="Google Shape;884;ga8436e033d_2_174"/>
          <p:cNvSpPr txBox="1"/>
          <p:nvPr/>
        </p:nvSpPr>
        <p:spPr>
          <a:xfrm>
            <a:off x="7432828" y="5435125"/>
            <a:ext cx="977400" cy="6816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61</a:t>
            </a:r>
            <a:r>
              <a:rPr lang="en" sz="2300">
                <a:solidFill>
                  <a:schemeClr val="accent1"/>
                </a:solidFill>
                <a:latin typeface="Roboto Black"/>
                <a:ea typeface="Roboto Black"/>
                <a:cs typeface="Roboto Black"/>
                <a:sym typeface="Roboto Black"/>
              </a:rPr>
              <a:t>.8x</a:t>
            </a:r>
            <a:endParaRPr sz="1000">
              <a:solidFill>
                <a:schemeClr val="accent1"/>
              </a:solidFill>
              <a:latin typeface="Roboto Black"/>
              <a:ea typeface="Roboto Black"/>
              <a:cs typeface="Roboto Black"/>
              <a:sym typeface="Roboto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ga8436e033d_2_199"/>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890" name="Google Shape;890;ga8436e033d_2_199"/>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Engenharia de Variáveis - Manual</a:t>
            </a:r>
            <a:endParaRPr/>
          </a:p>
        </p:txBody>
      </p:sp>
      <p:sp>
        <p:nvSpPr>
          <p:cNvPr id="891" name="Google Shape;891;ga8436e033d_2_199"/>
          <p:cNvSpPr txBox="1"/>
          <p:nvPr/>
        </p:nvSpPr>
        <p:spPr>
          <a:xfrm>
            <a:off x="2235000" y="1664375"/>
            <a:ext cx="8026800" cy="11991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Os novos features possuem um forte poder preditivo.</a:t>
            </a:r>
            <a:endParaRPr sz="2300">
              <a:solidFill>
                <a:schemeClr val="accent1"/>
              </a:solidFill>
              <a:latin typeface="Roboto Black"/>
              <a:ea typeface="Roboto Black"/>
              <a:cs typeface="Roboto Black"/>
              <a:sym typeface="Roboto Black"/>
            </a:endParaRPr>
          </a:p>
        </p:txBody>
      </p:sp>
      <p:pic>
        <p:nvPicPr>
          <p:cNvPr id="892" name="Google Shape;892;ga8436e033d_2_199" title="Chart"/>
          <p:cNvPicPr preferRelativeResize="0"/>
          <p:nvPr/>
        </p:nvPicPr>
        <p:blipFill rotWithShape="1">
          <a:blip r:embed="rId3">
            <a:alphaModFix/>
          </a:blip>
          <a:srcRect b="25166" l="0" r="0" t="0"/>
          <a:stretch/>
        </p:blipFill>
        <p:spPr>
          <a:xfrm>
            <a:off x="2314013" y="2391350"/>
            <a:ext cx="7563973" cy="38524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gb0a5958369_1_2052"/>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6400"/>
              <a:buNone/>
            </a:pPr>
            <a:r>
              <a:rPr lang="en"/>
              <a:t>6.</a:t>
            </a:r>
            <a:endParaRPr/>
          </a:p>
          <a:p>
            <a:pPr indent="0" lvl="0" marL="0" rtl="0" algn="l">
              <a:lnSpc>
                <a:spcPct val="100000"/>
              </a:lnSpc>
              <a:spcBef>
                <a:spcPts val="0"/>
              </a:spcBef>
              <a:spcAft>
                <a:spcPts val="0"/>
              </a:spcAft>
              <a:buSzPts val="6400"/>
              <a:buNone/>
            </a:pPr>
            <a:r>
              <a:rPr lang="en"/>
              <a:t>Modelagem Preditiva</a:t>
            </a:r>
            <a:endParaRPr/>
          </a:p>
        </p:txBody>
      </p:sp>
      <p:sp>
        <p:nvSpPr>
          <p:cNvPr id="898" name="Google Shape;898;gb0a5958369_1_2052"/>
          <p:cNvSpPr txBox="1"/>
          <p:nvPr>
            <p:ph idx="1" type="subTitle"/>
          </p:nvPr>
        </p:nvSpPr>
        <p:spPr>
          <a:xfrm>
            <a:off x="1371300" y="4599525"/>
            <a:ext cx="9170100" cy="759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200"/>
              <a:buNone/>
            </a:pPr>
            <a:r>
              <a:rPr lang="en"/>
              <a:t>Nossa metodologia para construção de modelos</a:t>
            </a:r>
            <a:endParaRPr/>
          </a:p>
        </p:txBody>
      </p:sp>
      <p:sp>
        <p:nvSpPr>
          <p:cNvPr id="899" name="Google Shape;899;gb0a5958369_1_2052"/>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b0d7cfc4c7_1_599"/>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905" name="Google Shape;905;gb0d7cfc4c7_1_599"/>
          <p:cNvSpPr txBox="1"/>
          <p:nvPr>
            <p:ph type="title"/>
          </p:nvPr>
        </p:nvSpPr>
        <p:spPr>
          <a:xfrm>
            <a:off x="1958020" y="4850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Modelagem Preditiva</a:t>
            </a:r>
            <a:endParaRPr/>
          </a:p>
        </p:txBody>
      </p:sp>
      <p:sp>
        <p:nvSpPr>
          <p:cNvPr id="906" name="Google Shape;906;gb0d7cfc4c7_1_599"/>
          <p:cNvSpPr txBox="1"/>
          <p:nvPr/>
        </p:nvSpPr>
        <p:spPr>
          <a:xfrm>
            <a:off x="3161475" y="1494275"/>
            <a:ext cx="62202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a:ea typeface="Roboto"/>
                <a:cs typeface="Roboto"/>
                <a:sym typeface="Roboto"/>
              </a:rPr>
              <a:t>Validação de Algoritmos para o problema: Principais Abordagens</a:t>
            </a:r>
            <a:endParaRPr sz="3000">
              <a:solidFill>
                <a:schemeClr val="accent1"/>
              </a:solidFill>
              <a:latin typeface="Mukta ExtraBold"/>
              <a:ea typeface="Mukta ExtraBold"/>
              <a:cs typeface="Mukta ExtraBold"/>
              <a:sym typeface="Mukta ExtraBold"/>
            </a:endParaRPr>
          </a:p>
        </p:txBody>
      </p:sp>
      <p:pic>
        <p:nvPicPr>
          <p:cNvPr id="907" name="Google Shape;907;gb0d7cfc4c7_1_599"/>
          <p:cNvPicPr preferRelativeResize="0"/>
          <p:nvPr/>
        </p:nvPicPr>
        <p:blipFill>
          <a:blip r:embed="rId3">
            <a:alphaModFix/>
          </a:blip>
          <a:stretch>
            <a:fillRect/>
          </a:stretch>
        </p:blipFill>
        <p:spPr>
          <a:xfrm>
            <a:off x="487900" y="4824975"/>
            <a:ext cx="3064626" cy="888725"/>
          </a:xfrm>
          <a:prstGeom prst="rect">
            <a:avLst/>
          </a:prstGeom>
          <a:noFill/>
          <a:ln>
            <a:noFill/>
          </a:ln>
        </p:spPr>
      </p:pic>
      <p:pic>
        <p:nvPicPr>
          <p:cNvPr id="908" name="Google Shape;908;gb0d7cfc4c7_1_599"/>
          <p:cNvPicPr preferRelativeResize="0"/>
          <p:nvPr/>
        </p:nvPicPr>
        <p:blipFill rotWithShape="1">
          <a:blip r:embed="rId4">
            <a:alphaModFix/>
          </a:blip>
          <a:srcRect b="19923" l="6992" r="6254" t="0"/>
          <a:stretch/>
        </p:blipFill>
        <p:spPr>
          <a:xfrm>
            <a:off x="5331750" y="2542650"/>
            <a:ext cx="2351674" cy="1430000"/>
          </a:xfrm>
          <a:prstGeom prst="rect">
            <a:avLst/>
          </a:prstGeom>
          <a:noFill/>
          <a:ln cap="flat" cmpd="sng" w="9525">
            <a:solidFill>
              <a:srgbClr val="FF9900"/>
            </a:solidFill>
            <a:prstDash val="solid"/>
            <a:round/>
            <a:headEnd len="sm" w="sm" type="none"/>
            <a:tailEnd len="sm" w="sm" type="none"/>
          </a:ln>
        </p:spPr>
      </p:pic>
      <p:sp>
        <p:nvSpPr>
          <p:cNvPr id="909" name="Google Shape;909;gb0d7cfc4c7_1_599"/>
          <p:cNvSpPr txBox="1"/>
          <p:nvPr/>
        </p:nvSpPr>
        <p:spPr>
          <a:xfrm>
            <a:off x="5122125" y="4027438"/>
            <a:ext cx="29076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222222"/>
                </a:solidFill>
                <a:latin typeface="Roboto"/>
                <a:ea typeface="Roboto"/>
                <a:cs typeface="Roboto"/>
                <a:sym typeface="Roboto"/>
              </a:rPr>
              <a:t>Ensemble </a:t>
            </a:r>
            <a:endParaRPr b="1" sz="2000">
              <a:solidFill>
                <a:srgbClr val="222222"/>
              </a:solidFill>
              <a:latin typeface="Roboto"/>
              <a:ea typeface="Roboto"/>
              <a:cs typeface="Roboto"/>
              <a:sym typeface="Roboto"/>
            </a:endParaRPr>
          </a:p>
        </p:txBody>
      </p:sp>
      <p:pic>
        <p:nvPicPr>
          <p:cNvPr id="910" name="Google Shape;910;gb0d7cfc4c7_1_599"/>
          <p:cNvPicPr preferRelativeResize="0"/>
          <p:nvPr/>
        </p:nvPicPr>
        <p:blipFill>
          <a:blip r:embed="rId5">
            <a:alphaModFix/>
          </a:blip>
          <a:stretch>
            <a:fillRect/>
          </a:stretch>
        </p:blipFill>
        <p:spPr>
          <a:xfrm>
            <a:off x="5341200" y="4497850"/>
            <a:ext cx="2351674" cy="1577825"/>
          </a:xfrm>
          <a:prstGeom prst="rect">
            <a:avLst/>
          </a:prstGeom>
          <a:noFill/>
          <a:ln cap="flat" cmpd="sng" w="9525">
            <a:solidFill>
              <a:schemeClr val="accent1"/>
            </a:solidFill>
            <a:prstDash val="solid"/>
            <a:round/>
            <a:headEnd len="sm" w="sm" type="none"/>
            <a:tailEnd len="sm" w="sm" type="none"/>
          </a:ln>
        </p:spPr>
      </p:pic>
      <p:sp>
        <p:nvSpPr>
          <p:cNvPr id="911" name="Google Shape;911;gb0d7cfc4c7_1_599"/>
          <p:cNvSpPr txBox="1"/>
          <p:nvPr/>
        </p:nvSpPr>
        <p:spPr>
          <a:xfrm>
            <a:off x="5208286" y="6064386"/>
            <a:ext cx="26175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222222"/>
                </a:solidFill>
                <a:latin typeface="Roboto"/>
                <a:ea typeface="Roboto"/>
                <a:cs typeface="Roboto"/>
                <a:sym typeface="Roboto"/>
              </a:rPr>
              <a:t>Neural Network</a:t>
            </a:r>
            <a:endParaRPr b="1" sz="2000">
              <a:solidFill>
                <a:srgbClr val="222222"/>
              </a:solidFill>
              <a:latin typeface="Roboto"/>
              <a:ea typeface="Roboto"/>
              <a:cs typeface="Roboto"/>
              <a:sym typeface="Roboto"/>
            </a:endParaRPr>
          </a:p>
        </p:txBody>
      </p:sp>
      <p:sp>
        <p:nvSpPr>
          <p:cNvPr id="912" name="Google Shape;912;gb0d7cfc4c7_1_599"/>
          <p:cNvSpPr/>
          <p:nvPr/>
        </p:nvSpPr>
        <p:spPr>
          <a:xfrm>
            <a:off x="3937063" y="5160459"/>
            <a:ext cx="958800" cy="405000"/>
          </a:xfrm>
          <a:prstGeom prst="rightArrow">
            <a:avLst>
              <a:gd fmla="val 50000" name="adj1"/>
              <a:gd fmla="val 50000" name="adj2"/>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b0d7cfc4c7_1_599"/>
          <p:cNvSpPr txBox="1"/>
          <p:nvPr>
            <p:ph idx="1" type="body"/>
          </p:nvPr>
        </p:nvSpPr>
        <p:spPr>
          <a:xfrm>
            <a:off x="7806300" y="2506125"/>
            <a:ext cx="3960900" cy="1430100"/>
          </a:xfrm>
          <a:prstGeom prst="rect">
            <a:avLst/>
          </a:prstGeom>
          <a:noFill/>
          <a:ln>
            <a:noFill/>
          </a:ln>
        </p:spPr>
        <p:txBody>
          <a:bodyPr anchorCtr="0" anchor="t" bIns="121900" lIns="121900" spcFirstLastPara="1" rIns="121900" wrap="square" tIns="121900">
            <a:noAutofit/>
          </a:bodyPr>
          <a:lstStyle/>
          <a:p>
            <a:pPr indent="-400050" lvl="0" marL="609600" rtl="0" algn="l">
              <a:lnSpc>
                <a:spcPct val="100000"/>
              </a:lnSpc>
              <a:spcBef>
                <a:spcPts val="800"/>
              </a:spcBef>
              <a:spcAft>
                <a:spcPts val="0"/>
              </a:spcAft>
              <a:buSzPts val="1500"/>
              <a:buChar char="▸"/>
            </a:pPr>
            <a:r>
              <a:rPr lang="en" sz="1500"/>
              <a:t>Ensemble baseado em árvore de decisão</a:t>
            </a:r>
            <a:endParaRPr sz="1500"/>
          </a:p>
          <a:p>
            <a:pPr indent="-400050" lvl="0" marL="609600" rtl="0" algn="l">
              <a:lnSpc>
                <a:spcPct val="100000"/>
              </a:lnSpc>
              <a:spcBef>
                <a:spcPts val="0"/>
              </a:spcBef>
              <a:spcAft>
                <a:spcPts val="0"/>
              </a:spcAft>
              <a:buSzPts val="1500"/>
              <a:buChar char="▸"/>
            </a:pPr>
            <a:r>
              <a:rPr lang="en" sz="1500"/>
              <a:t>Cresce apenas nas folhas que trazem o maior ganho de informação </a:t>
            </a:r>
            <a:endParaRPr sz="1500"/>
          </a:p>
          <a:p>
            <a:pPr indent="0" lvl="0" marL="0" rtl="0" algn="l">
              <a:lnSpc>
                <a:spcPct val="100000"/>
              </a:lnSpc>
              <a:spcBef>
                <a:spcPts val="800"/>
              </a:spcBef>
              <a:spcAft>
                <a:spcPts val="0"/>
              </a:spcAft>
              <a:buSzPts val="4000"/>
              <a:buNone/>
            </a:pPr>
            <a:r>
              <a:t/>
            </a:r>
            <a:endParaRPr sz="2400"/>
          </a:p>
        </p:txBody>
      </p:sp>
      <p:pic>
        <p:nvPicPr>
          <p:cNvPr id="914" name="Google Shape;914;gb0d7cfc4c7_1_599"/>
          <p:cNvPicPr preferRelativeResize="0"/>
          <p:nvPr/>
        </p:nvPicPr>
        <p:blipFill>
          <a:blip r:embed="rId6">
            <a:alphaModFix/>
          </a:blip>
          <a:stretch>
            <a:fillRect/>
          </a:stretch>
        </p:blipFill>
        <p:spPr>
          <a:xfrm>
            <a:off x="487900" y="2273975"/>
            <a:ext cx="3155651" cy="1577826"/>
          </a:xfrm>
          <a:prstGeom prst="rect">
            <a:avLst/>
          </a:prstGeom>
          <a:noFill/>
          <a:ln>
            <a:noFill/>
          </a:ln>
        </p:spPr>
      </p:pic>
      <p:sp>
        <p:nvSpPr>
          <p:cNvPr id="915" name="Google Shape;915;gb0d7cfc4c7_1_599"/>
          <p:cNvSpPr/>
          <p:nvPr/>
        </p:nvSpPr>
        <p:spPr>
          <a:xfrm>
            <a:off x="3937063" y="2944272"/>
            <a:ext cx="958800" cy="405000"/>
          </a:xfrm>
          <a:prstGeom prst="rightArrow">
            <a:avLst>
              <a:gd fmla="val 50000" name="adj1"/>
              <a:gd fmla="val 50000" name="adj2"/>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gb0d7cfc4c7_1_599"/>
          <p:cNvSpPr txBox="1"/>
          <p:nvPr>
            <p:ph idx="1" type="body"/>
          </p:nvPr>
        </p:nvSpPr>
        <p:spPr>
          <a:xfrm>
            <a:off x="7949175" y="4571713"/>
            <a:ext cx="3960900" cy="1430100"/>
          </a:xfrm>
          <a:prstGeom prst="rect">
            <a:avLst/>
          </a:prstGeom>
          <a:noFill/>
          <a:ln>
            <a:noFill/>
          </a:ln>
        </p:spPr>
        <p:txBody>
          <a:bodyPr anchorCtr="0" anchor="t" bIns="121900" lIns="121900" spcFirstLastPara="1" rIns="121900" wrap="square" tIns="121900">
            <a:noAutofit/>
          </a:bodyPr>
          <a:lstStyle/>
          <a:p>
            <a:pPr indent="-400050" lvl="0" marL="609600" rtl="0" algn="l">
              <a:lnSpc>
                <a:spcPct val="100000"/>
              </a:lnSpc>
              <a:spcBef>
                <a:spcPts val="800"/>
              </a:spcBef>
              <a:spcAft>
                <a:spcPts val="0"/>
              </a:spcAft>
              <a:buSzPts val="1500"/>
              <a:buChar char="▸"/>
            </a:pPr>
            <a:r>
              <a:rPr lang="en" sz="1500"/>
              <a:t>3 camadas ocultas</a:t>
            </a:r>
            <a:endParaRPr sz="1500"/>
          </a:p>
          <a:p>
            <a:pPr indent="-400050" lvl="0" marL="609600" rtl="0" algn="l">
              <a:lnSpc>
                <a:spcPct val="100000"/>
              </a:lnSpc>
              <a:spcBef>
                <a:spcPts val="800"/>
              </a:spcBef>
              <a:spcAft>
                <a:spcPts val="0"/>
              </a:spcAft>
              <a:buSzPts val="1500"/>
              <a:buChar char="▸"/>
            </a:pPr>
            <a:r>
              <a:rPr lang="en" sz="1500"/>
              <a:t>Ligação Swish</a:t>
            </a:r>
            <a:endParaRPr sz="1500"/>
          </a:p>
          <a:p>
            <a:pPr indent="-400050" lvl="0" marL="609600" rtl="0" algn="l">
              <a:lnSpc>
                <a:spcPct val="100000"/>
              </a:lnSpc>
              <a:spcBef>
                <a:spcPts val="0"/>
              </a:spcBef>
              <a:spcAft>
                <a:spcPts val="0"/>
              </a:spcAft>
              <a:buSzPts val="1500"/>
              <a:buChar char="▸"/>
            </a:pPr>
            <a:r>
              <a:rPr lang="en" sz="1500"/>
              <a:t>Dropout </a:t>
            </a:r>
            <a:endParaRPr sz="1500"/>
          </a:p>
          <a:p>
            <a:pPr indent="0" lvl="0" marL="0" rtl="0" algn="l">
              <a:lnSpc>
                <a:spcPct val="100000"/>
              </a:lnSpc>
              <a:spcBef>
                <a:spcPts val="800"/>
              </a:spcBef>
              <a:spcAft>
                <a:spcPts val="0"/>
              </a:spcAft>
              <a:buSzPts val="4000"/>
              <a:buNone/>
            </a:pPr>
            <a:r>
              <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ga8436e033d_2_295"/>
          <p:cNvSpPr txBox="1"/>
          <p:nvPr>
            <p:ph type="title"/>
          </p:nvPr>
        </p:nvSpPr>
        <p:spPr>
          <a:xfrm>
            <a:off x="1388142" y="445700"/>
            <a:ext cx="119547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Evolução dos indicadores de performance</a:t>
            </a:r>
            <a:endParaRPr/>
          </a:p>
        </p:txBody>
      </p:sp>
      <p:sp>
        <p:nvSpPr>
          <p:cNvPr id="922" name="Google Shape;922;ga8436e033d_2_295"/>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923" name="Google Shape;923;ga8436e033d_2_295"/>
          <p:cNvSpPr/>
          <p:nvPr/>
        </p:nvSpPr>
        <p:spPr>
          <a:xfrm>
            <a:off x="1388150" y="3121036"/>
            <a:ext cx="1964400" cy="597000"/>
          </a:xfrm>
          <a:prstGeom prst="chevron">
            <a:avLst>
              <a:gd fmla="val 25486" name="adj"/>
            </a:avLst>
          </a:prstGeom>
          <a:solidFill>
            <a:schemeClr val="dk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lang="en" sz="2000">
                <a:solidFill>
                  <a:schemeClr val="accent1"/>
                </a:solidFill>
                <a:latin typeface="Roboto"/>
                <a:ea typeface="Roboto"/>
                <a:cs typeface="Roboto"/>
                <a:sym typeface="Roboto"/>
              </a:rPr>
              <a:t>Árvore de Decisão</a:t>
            </a:r>
            <a:endParaRPr b="0" i="0" sz="2000" u="none" cap="none" strike="noStrike">
              <a:solidFill>
                <a:schemeClr val="accent1"/>
              </a:solidFill>
              <a:latin typeface="Roboto"/>
              <a:ea typeface="Roboto"/>
              <a:cs typeface="Roboto"/>
              <a:sym typeface="Roboto"/>
            </a:endParaRPr>
          </a:p>
        </p:txBody>
      </p:sp>
      <p:sp>
        <p:nvSpPr>
          <p:cNvPr id="924" name="Google Shape;924;ga8436e033d_2_295"/>
          <p:cNvSpPr/>
          <p:nvPr/>
        </p:nvSpPr>
        <p:spPr>
          <a:xfrm>
            <a:off x="1762842" y="3859324"/>
            <a:ext cx="1215000" cy="1080000"/>
          </a:xfrm>
          <a:prstGeom prst="roundRect">
            <a:avLst>
              <a:gd fmla="val 16667" name="adj"/>
            </a:avLst>
          </a:prstGeom>
          <a:solidFill>
            <a:srgbClr val="626279">
              <a:alpha val="278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25" name="Google Shape;925;ga8436e033d_2_295"/>
          <p:cNvSpPr txBox="1"/>
          <p:nvPr/>
        </p:nvSpPr>
        <p:spPr>
          <a:xfrm>
            <a:off x="1900833" y="4018450"/>
            <a:ext cx="939000" cy="7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900" u="none" cap="none" strike="noStrike">
                <a:solidFill>
                  <a:srgbClr val="323F4F"/>
                </a:solidFill>
                <a:latin typeface="Century"/>
                <a:ea typeface="Century"/>
                <a:cs typeface="Century"/>
                <a:sym typeface="Century"/>
              </a:rPr>
              <a:t>Ac</a:t>
            </a:r>
            <a:r>
              <a:rPr lang="en" sz="900">
                <a:solidFill>
                  <a:srgbClr val="323F4F"/>
                </a:solidFill>
                <a:latin typeface="Century"/>
                <a:ea typeface="Century"/>
                <a:cs typeface="Century"/>
                <a:sym typeface="Century"/>
              </a:rPr>
              <a:t>urácia</a:t>
            </a:r>
            <a:r>
              <a:rPr b="0" i="0" lang="en" sz="900" u="none" cap="none" strike="noStrike">
                <a:solidFill>
                  <a:srgbClr val="323F4F"/>
                </a:solidFill>
                <a:latin typeface="Century"/>
                <a:ea typeface="Century"/>
                <a:cs typeface="Century"/>
                <a:sym typeface="Century"/>
              </a:rPr>
              <a:t>: 0.88</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b="0" i="0" lang="en" sz="900" u="none" cap="none" strike="noStrike">
                <a:solidFill>
                  <a:srgbClr val="323F4F"/>
                </a:solidFill>
                <a:latin typeface="Century"/>
                <a:ea typeface="Century"/>
                <a:cs typeface="Century"/>
                <a:sym typeface="Century"/>
              </a:rPr>
              <a:t>Precis</a:t>
            </a:r>
            <a:r>
              <a:rPr lang="en" sz="900">
                <a:solidFill>
                  <a:srgbClr val="323F4F"/>
                </a:solidFill>
                <a:latin typeface="Century"/>
                <a:ea typeface="Century"/>
                <a:cs typeface="Century"/>
                <a:sym typeface="Century"/>
              </a:rPr>
              <a:t>ão</a:t>
            </a:r>
            <a:r>
              <a:rPr b="0" i="0" lang="en" sz="900" u="none" cap="none" strike="noStrike">
                <a:solidFill>
                  <a:srgbClr val="323F4F"/>
                </a:solidFill>
                <a:latin typeface="Century"/>
                <a:ea typeface="Century"/>
                <a:cs typeface="Century"/>
                <a:sym typeface="Century"/>
              </a:rPr>
              <a:t>: 0.09</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lang="en" sz="900">
                <a:solidFill>
                  <a:srgbClr val="323F4F"/>
                </a:solidFill>
                <a:latin typeface="Century"/>
                <a:ea typeface="Century"/>
                <a:cs typeface="Century"/>
                <a:sym typeface="Century"/>
              </a:rPr>
              <a:t>revocação</a:t>
            </a:r>
            <a:r>
              <a:rPr b="0" i="0" lang="en" sz="900" u="none" cap="none" strike="noStrike">
                <a:solidFill>
                  <a:srgbClr val="323F4F"/>
                </a:solidFill>
                <a:latin typeface="Century"/>
                <a:ea typeface="Century"/>
                <a:cs typeface="Century"/>
                <a:sym typeface="Century"/>
              </a:rPr>
              <a:t>: 0.05</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b="0" i="0" lang="en" sz="900" u="none" cap="none" strike="noStrike">
                <a:solidFill>
                  <a:srgbClr val="323F4F"/>
                </a:solidFill>
                <a:latin typeface="Century"/>
                <a:ea typeface="Century"/>
                <a:cs typeface="Century"/>
                <a:sym typeface="Century"/>
              </a:rPr>
              <a:t>F1: 0.07</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b="0" i="0" lang="en" sz="900" u="none" cap="none" strike="noStrike">
                <a:solidFill>
                  <a:srgbClr val="323F4F"/>
                </a:solidFill>
                <a:latin typeface="Century"/>
                <a:ea typeface="Century"/>
                <a:cs typeface="Century"/>
                <a:sym typeface="Century"/>
              </a:rPr>
              <a:t>AUC: 0.61</a:t>
            </a:r>
            <a:endParaRPr b="0" i="0" sz="900" u="none" cap="none" strike="noStrike">
              <a:solidFill>
                <a:srgbClr val="323F4F"/>
              </a:solidFill>
              <a:latin typeface="Century"/>
              <a:ea typeface="Century"/>
              <a:cs typeface="Century"/>
              <a:sym typeface="Century"/>
            </a:endParaRPr>
          </a:p>
        </p:txBody>
      </p:sp>
      <p:sp>
        <p:nvSpPr>
          <p:cNvPr id="926" name="Google Shape;926;ga8436e033d_2_295"/>
          <p:cNvSpPr/>
          <p:nvPr/>
        </p:nvSpPr>
        <p:spPr>
          <a:xfrm rot="5400000">
            <a:off x="2760544" y="4333398"/>
            <a:ext cx="125700" cy="135000"/>
          </a:xfrm>
          <a:prstGeom prst="downArrow">
            <a:avLst>
              <a:gd fmla="val 50000" name="adj1"/>
              <a:gd fmla="val 50000" name="adj2"/>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27" name="Google Shape;927;ga8436e033d_2_295"/>
          <p:cNvSpPr/>
          <p:nvPr/>
        </p:nvSpPr>
        <p:spPr>
          <a:xfrm rot="5400000">
            <a:off x="2762293" y="4054638"/>
            <a:ext cx="125700" cy="135000"/>
          </a:xfrm>
          <a:prstGeom prst="downArrow">
            <a:avLst>
              <a:gd fmla="val 50000" name="adj1"/>
              <a:gd fmla="val 50000" name="adj2"/>
            </a:avLst>
          </a:prstGeom>
          <a:solidFill>
            <a:srgbClr val="6AA8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28" name="Google Shape;928;ga8436e033d_2_295"/>
          <p:cNvSpPr/>
          <p:nvPr/>
        </p:nvSpPr>
        <p:spPr>
          <a:xfrm rot="5400000">
            <a:off x="2765958" y="4601885"/>
            <a:ext cx="125700" cy="135000"/>
          </a:xfrm>
          <a:prstGeom prst="downArrow">
            <a:avLst>
              <a:gd fmla="val 50000" name="adj1"/>
              <a:gd fmla="val 50000" name="adj2"/>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29" name="Google Shape;929;ga8436e033d_2_295"/>
          <p:cNvSpPr/>
          <p:nvPr/>
        </p:nvSpPr>
        <p:spPr>
          <a:xfrm rot="5400000">
            <a:off x="2762293" y="4191825"/>
            <a:ext cx="125700" cy="135000"/>
          </a:xfrm>
          <a:prstGeom prst="downArrow">
            <a:avLst>
              <a:gd fmla="val 50000" name="adj1"/>
              <a:gd fmla="val 50000" name="adj2"/>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30" name="Google Shape;930;ga8436e033d_2_295"/>
          <p:cNvSpPr/>
          <p:nvPr/>
        </p:nvSpPr>
        <p:spPr>
          <a:xfrm rot="5400000">
            <a:off x="2760544" y="4476310"/>
            <a:ext cx="125700" cy="135000"/>
          </a:xfrm>
          <a:prstGeom prst="downArrow">
            <a:avLst>
              <a:gd fmla="val 50000" name="adj1"/>
              <a:gd fmla="val 50000" name="adj2"/>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31" name="Google Shape;931;ga8436e033d_2_295"/>
          <p:cNvSpPr/>
          <p:nvPr/>
        </p:nvSpPr>
        <p:spPr>
          <a:xfrm>
            <a:off x="3972875" y="2747198"/>
            <a:ext cx="1964400" cy="597000"/>
          </a:xfrm>
          <a:prstGeom prst="chevron">
            <a:avLst>
              <a:gd fmla="val 25486" name="adj"/>
            </a:avLst>
          </a:prstGeom>
          <a:solidFill>
            <a:schemeClr val="dk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lang="en" sz="2000">
                <a:solidFill>
                  <a:schemeClr val="accent1"/>
                </a:solidFill>
                <a:latin typeface="Roboto"/>
                <a:ea typeface="Roboto"/>
                <a:cs typeface="Roboto"/>
                <a:sym typeface="Roboto"/>
              </a:rPr>
              <a:t>LGBM</a:t>
            </a:r>
            <a:endParaRPr b="0" i="0" sz="2000" u="none" cap="none" strike="noStrike">
              <a:solidFill>
                <a:schemeClr val="accent1"/>
              </a:solidFill>
              <a:latin typeface="Roboto"/>
              <a:ea typeface="Roboto"/>
              <a:cs typeface="Roboto"/>
              <a:sym typeface="Roboto"/>
            </a:endParaRPr>
          </a:p>
        </p:txBody>
      </p:sp>
      <p:sp>
        <p:nvSpPr>
          <p:cNvPr id="932" name="Google Shape;932;ga8436e033d_2_295"/>
          <p:cNvSpPr/>
          <p:nvPr/>
        </p:nvSpPr>
        <p:spPr>
          <a:xfrm>
            <a:off x="4347575" y="1569900"/>
            <a:ext cx="1215000" cy="1080000"/>
          </a:xfrm>
          <a:prstGeom prst="roundRect">
            <a:avLst>
              <a:gd fmla="val 16667" name="adj"/>
            </a:avLst>
          </a:prstGeom>
          <a:solidFill>
            <a:srgbClr val="626279">
              <a:alpha val="278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33" name="Google Shape;933;ga8436e033d_2_295"/>
          <p:cNvSpPr txBox="1"/>
          <p:nvPr/>
        </p:nvSpPr>
        <p:spPr>
          <a:xfrm>
            <a:off x="4485565" y="1729026"/>
            <a:ext cx="939000" cy="7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323F4F"/>
                </a:solidFill>
                <a:latin typeface="Century"/>
                <a:ea typeface="Century"/>
                <a:cs typeface="Century"/>
                <a:sym typeface="Century"/>
              </a:rPr>
              <a:t>Acurácia</a:t>
            </a:r>
            <a:r>
              <a:rPr b="0" i="0" lang="en" sz="900" u="none" cap="none" strike="noStrike">
                <a:solidFill>
                  <a:srgbClr val="323F4F"/>
                </a:solidFill>
                <a:latin typeface="Century"/>
                <a:ea typeface="Century"/>
                <a:cs typeface="Century"/>
                <a:sym typeface="Century"/>
              </a:rPr>
              <a:t>: 0.92</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lang="en" sz="900">
                <a:solidFill>
                  <a:srgbClr val="323F4F"/>
                </a:solidFill>
                <a:latin typeface="Century"/>
                <a:ea typeface="Century"/>
                <a:cs typeface="Century"/>
                <a:sym typeface="Century"/>
              </a:rPr>
              <a:t>Precision</a:t>
            </a:r>
            <a:r>
              <a:rPr b="0" i="0" lang="en" sz="900" u="none" cap="none" strike="noStrike">
                <a:solidFill>
                  <a:srgbClr val="323F4F"/>
                </a:solidFill>
                <a:latin typeface="Century"/>
                <a:ea typeface="Century"/>
                <a:cs typeface="Century"/>
                <a:sym typeface="Century"/>
              </a:rPr>
              <a:t>: 0.67</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lang="en" sz="900">
                <a:solidFill>
                  <a:srgbClr val="323F4F"/>
                </a:solidFill>
                <a:latin typeface="Century"/>
                <a:ea typeface="Century"/>
                <a:cs typeface="Century"/>
                <a:sym typeface="Century"/>
              </a:rPr>
              <a:t>revocação</a:t>
            </a:r>
            <a:r>
              <a:rPr b="0" i="0" lang="en" sz="900" u="none" cap="none" strike="noStrike">
                <a:solidFill>
                  <a:srgbClr val="323F4F"/>
                </a:solidFill>
                <a:latin typeface="Century"/>
                <a:ea typeface="Century"/>
                <a:cs typeface="Century"/>
                <a:sym typeface="Century"/>
              </a:rPr>
              <a:t>: 0.05</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b="0" i="0" lang="en" sz="900" u="none" cap="none" strike="noStrike">
                <a:solidFill>
                  <a:srgbClr val="323F4F"/>
                </a:solidFill>
                <a:latin typeface="Century"/>
                <a:ea typeface="Century"/>
                <a:cs typeface="Century"/>
                <a:sym typeface="Century"/>
              </a:rPr>
              <a:t>F1: 0.09</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b="0" i="0" lang="en" sz="900" u="none" cap="none" strike="noStrike">
                <a:solidFill>
                  <a:srgbClr val="323F4F"/>
                </a:solidFill>
                <a:latin typeface="Century"/>
                <a:ea typeface="Century"/>
                <a:cs typeface="Century"/>
                <a:sym typeface="Century"/>
              </a:rPr>
              <a:t>AUC: 0.81</a:t>
            </a:r>
            <a:endParaRPr b="0" i="0" sz="900" u="none" cap="none" strike="noStrike">
              <a:solidFill>
                <a:srgbClr val="323F4F"/>
              </a:solidFill>
              <a:latin typeface="Century"/>
              <a:ea typeface="Century"/>
              <a:cs typeface="Century"/>
              <a:sym typeface="Century"/>
            </a:endParaRPr>
          </a:p>
        </p:txBody>
      </p:sp>
      <p:sp>
        <p:nvSpPr>
          <p:cNvPr id="934" name="Google Shape;934;ga8436e033d_2_295"/>
          <p:cNvSpPr/>
          <p:nvPr/>
        </p:nvSpPr>
        <p:spPr>
          <a:xfrm rot="5400000">
            <a:off x="5345277" y="2043975"/>
            <a:ext cx="125700" cy="135000"/>
          </a:xfrm>
          <a:prstGeom prst="downArrow">
            <a:avLst>
              <a:gd fmla="val 50000" name="adj1"/>
              <a:gd fmla="val 50000" name="adj2"/>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35" name="Google Shape;935;ga8436e033d_2_295"/>
          <p:cNvSpPr/>
          <p:nvPr/>
        </p:nvSpPr>
        <p:spPr>
          <a:xfrm rot="5400000">
            <a:off x="5347026" y="1765215"/>
            <a:ext cx="125700" cy="135000"/>
          </a:xfrm>
          <a:prstGeom prst="downArrow">
            <a:avLst>
              <a:gd fmla="val 50000" name="adj1"/>
              <a:gd fmla="val 50000" name="adj2"/>
            </a:avLst>
          </a:prstGeom>
          <a:solidFill>
            <a:srgbClr val="6AA8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36" name="Google Shape;936;ga8436e033d_2_295"/>
          <p:cNvSpPr/>
          <p:nvPr/>
        </p:nvSpPr>
        <p:spPr>
          <a:xfrm rot="5400000">
            <a:off x="5350691" y="2312462"/>
            <a:ext cx="125700" cy="135000"/>
          </a:xfrm>
          <a:prstGeom prst="downArrow">
            <a:avLst>
              <a:gd fmla="val 50000" name="adj1"/>
              <a:gd fmla="val 50000" name="adj2"/>
            </a:avLst>
          </a:prstGeom>
          <a:solidFill>
            <a:srgbClr val="6AA8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37" name="Google Shape;937;ga8436e033d_2_295"/>
          <p:cNvSpPr/>
          <p:nvPr/>
        </p:nvSpPr>
        <p:spPr>
          <a:xfrm rot="5400000">
            <a:off x="5347026" y="1902402"/>
            <a:ext cx="125700" cy="135000"/>
          </a:xfrm>
          <a:prstGeom prst="downArrow">
            <a:avLst>
              <a:gd fmla="val 50000" name="adj1"/>
              <a:gd fmla="val 50000" name="adj2"/>
            </a:avLst>
          </a:prstGeom>
          <a:solidFill>
            <a:srgbClr val="6AA8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38" name="Google Shape;938;ga8436e033d_2_295"/>
          <p:cNvSpPr/>
          <p:nvPr/>
        </p:nvSpPr>
        <p:spPr>
          <a:xfrm rot="5400000">
            <a:off x="5345277" y="2186886"/>
            <a:ext cx="125700" cy="135000"/>
          </a:xfrm>
          <a:prstGeom prst="downArrow">
            <a:avLst>
              <a:gd fmla="val 50000" name="adj1"/>
              <a:gd fmla="val 50000" name="adj2"/>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39" name="Google Shape;939;ga8436e033d_2_295"/>
          <p:cNvSpPr/>
          <p:nvPr/>
        </p:nvSpPr>
        <p:spPr>
          <a:xfrm>
            <a:off x="3972875" y="4058636"/>
            <a:ext cx="1964400" cy="597000"/>
          </a:xfrm>
          <a:prstGeom prst="chevron">
            <a:avLst>
              <a:gd fmla="val 25486" name="adj"/>
            </a:avLst>
          </a:prstGeom>
          <a:solidFill>
            <a:schemeClr val="dk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lang="en" sz="2000">
                <a:solidFill>
                  <a:schemeClr val="accent1"/>
                </a:solidFill>
                <a:latin typeface="Roboto"/>
                <a:ea typeface="Roboto"/>
                <a:cs typeface="Roboto"/>
                <a:sym typeface="Roboto"/>
              </a:rPr>
              <a:t>Rede Neural</a:t>
            </a:r>
            <a:endParaRPr b="0" i="0" sz="2000" u="none" cap="none" strike="noStrike">
              <a:solidFill>
                <a:schemeClr val="accent1"/>
              </a:solidFill>
              <a:latin typeface="Roboto"/>
              <a:ea typeface="Roboto"/>
              <a:cs typeface="Roboto"/>
              <a:sym typeface="Roboto"/>
            </a:endParaRPr>
          </a:p>
        </p:txBody>
      </p:sp>
      <p:sp>
        <p:nvSpPr>
          <p:cNvPr id="940" name="Google Shape;940;ga8436e033d_2_295"/>
          <p:cNvSpPr/>
          <p:nvPr/>
        </p:nvSpPr>
        <p:spPr>
          <a:xfrm>
            <a:off x="4347584" y="4754836"/>
            <a:ext cx="1215000" cy="1080000"/>
          </a:xfrm>
          <a:prstGeom prst="roundRect">
            <a:avLst>
              <a:gd fmla="val 16667" name="adj"/>
            </a:avLst>
          </a:prstGeom>
          <a:solidFill>
            <a:srgbClr val="626279">
              <a:alpha val="278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41" name="Google Shape;941;ga8436e033d_2_295"/>
          <p:cNvSpPr txBox="1"/>
          <p:nvPr/>
        </p:nvSpPr>
        <p:spPr>
          <a:xfrm>
            <a:off x="4485574" y="4913962"/>
            <a:ext cx="939000" cy="7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323F4F"/>
                </a:solidFill>
                <a:latin typeface="Century"/>
                <a:ea typeface="Century"/>
                <a:cs typeface="Century"/>
                <a:sym typeface="Century"/>
              </a:rPr>
              <a:t>Acurácia</a:t>
            </a:r>
            <a:r>
              <a:rPr b="0" i="0" lang="en" sz="900" u="none" cap="none" strike="noStrike">
                <a:solidFill>
                  <a:srgbClr val="323F4F"/>
                </a:solidFill>
                <a:latin typeface="Century"/>
                <a:ea typeface="Century"/>
                <a:cs typeface="Century"/>
                <a:sym typeface="Century"/>
              </a:rPr>
              <a:t>: 0.70</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lang="en" sz="900">
                <a:solidFill>
                  <a:srgbClr val="323F4F"/>
                </a:solidFill>
                <a:latin typeface="Century"/>
                <a:ea typeface="Century"/>
                <a:cs typeface="Century"/>
                <a:sym typeface="Century"/>
              </a:rPr>
              <a:t>Precision</a:t>
            </a:r>
            <a:r>
              <a:rPr b="0" i="0" lang="en" sz="900" u="none" cap="none" strike="noStrike">
                <a:solidFill>
                  <a:srgbClr val="323F4F"/>
                </a:solidFill>
                <a:latin typeface="Century"/>
                <a:ea typeface="Century"/>
                <a:cs typeface="Century"/>
                <a:sym typeface="Century"/>
              </a:rPr>
              <a:t>: 0.18</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lang="en" sz="900">
                <a:solidFill>
                  <a:srgbClr val="323F4F"/>
                </a:solidFill>
                <a:latin typeface="Century"/>
                <a:ea typeface="Century"/>
                <a:cs typeface="Century"/>
                <a:sym typeface="Century"/>
              </a:rPr>
              <a:t>revocação</a:t>
            </a:r>
            <a:r>
              <a:rPr b="0" i="0" lang="en" sz="900" u="none" cap="none" strike="noStrike">
                <a:solidFill>
                  <a:srgbClr val="323F4F"/>
                </a:solidFill>
                <a:latin typeface="Century"/>
                <a:ea typeface="Century"/>
                <a:cs typeface="Century"/>
                <a:sym typeface="Century"/>
              </a:rPr>
              <a:t>: 0.73</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b="0" i="0" lang="en" sz="900" u="none" cap="none" strike="noStrike">
                <a:solidFill>
                  <a:srgbClr val="323F4F"/>
                </a:solidFill>
                <a:latin typeface="Century"/>
                <a:ea typeface="Century"/>
                <a:cs typeface="Century"/>
                <a:sym typeface="Century"/>
              </a:rPr>
              <a:t>F1: 0.28</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b="0" i="0" lang="en" sz="900" u="none" cap="none" strike="noStrike">
                <a:solidFill>
                  <a:srgbClr val="323F4F"/>
                </a:solidFill>
                <a:latin typeface="Century"/>
                <a:ea typeface="Century"/>
                <a:cs typeface="Century"/>
                <a:sym typeface="Century"/>
              </a:rPr>
              <a:t>AUC: 0.78</a:t>
            </a:r>
            <a:endParaRPr b="0" i="0" sz="900" u="none" cap="none" strike="noStrike">
              <a:solidFill>
                <a:srgbClr val="323F4F"/>
              </a:solidFill>
              <a:latin typeface="Century"/>
              <a:ea typeface="Century"/>
              <a:cs typeface="Century"/>
              <a:sym typeface="Century"/>
            </a:endParaRPr>
          </a:p>
        </p:txBody>
      </p:sp>
      <p:sp>
        <p:nvSpPr>
          <p:cNvPr id="942" name="Google Shape;942;ga8436e033d_2_295"/>
          <p:cNvSpPr/>
          <p:nvPr/>
        </p:nvSpPr>
        <p:spPr>
          <a:xfrm rot="5400000">
            <a:off x="5345286" y="5228911"/>
            <a:ext cx="125700" cy="135000"/>
          </a:xfrm>
          <a:prstGeom prst="downArrow">
            <a:avLst>
              <a:gd fmla="val 50000" name="adj1"/>
              <a:gd fmla="val 50000" name="adj2"/>
            </a:avLst>
          </a:prstGeom>
          <a:solidFill>
            <a:srgbClr val="6AA8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43" name="Google Shape;943;ga8436e033d_2_295"/>
          <p:cNvSpPr/>
          <p:nvPr/>
        </p:nvSpPr>
        <p:spPr>
          <a:xfrm rot="5400000">
            <a:off x="5347034" y="4950151"/>
            <a:ext cx="125700" cy="135000"/>
          </a:xfrm>
          <a:prstGeom prst="downArrow">
            <a:avLst>
              <a:gd fmla="val 50000" name="adj1"/>
              <a:gd fmla="val 50000" name="adj2"/>
            </a:avLst>
          </a:prstGeom>
          <a:solidFill>
            <a:srgbClr val="6262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44" name="Google Shape;944;ga8436e033d_2_295"/>
          <p:cNvSpPr/>
          <p:nvPr/>
        </p:nvSpPr>
        <p:spPr>
          <a:xfrm rot="5400000">
            <a:off x="5350700" y="5497398"/>
            <a:ext cx="125700" cy="135000"/>
          </a:xfrm>
          <a:prstGeom prst="downArrow">
            <a:avLst>
              <a:gd fmla="val 50000" name="adj1"/>
              <a:gd fmla="val 50000" name="adj2"/>
            </a:avLst>
          </a:prstGeom>
          <a:solidFill>
            <a:srgbClr val="6262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45" name="Google Shape;945;ga8436e033d_2_295"/>
          <p:cNvSpPr/>
          <p:nvPr/>
        </p:nvSpPr>
        <p:spPr>
          <a:xfrm rot="5400000">
            <a:off x="5347034" y="5087338"/>
            <a:ext cx="125700" cy="135000"/>
          </a:xfrm>
          <a:prstGeom prst="downArrow">
            <a:avLst>
              <a:gd fmla="val 50000" name="adj1"/>
              <a:gd fmla="val 50000" name="adj2"/>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46" name="Google Shape;946;ga8436e033d_2_295"/>
          <p:cNvSpPr/>
          <p:nvPr/>
        </p:nvSpPr>
        <p:spPr>
          <a:xfrm rot="5400000">
            <a:off x="5345286" y="5371822"/>
            <a:ext cx="125700" cy="135000"/>
          </a:xfrm>
          <a:prstGeom prst="downArrow">
            <a:avLst>
              <a:gd fmla="val 50000" name="adj1"/>
              <a:gd fmla="val 50000" name="adj2"/>
            </a:avLst>
          </a:prstGeom>
          <a:solidFill>
            <a:srgbClr val="6AA8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pic>
        <p:nvPicPr>
          <p:cNvPr id="947" name="Google Shape;947;ga8436e033d_2_295"/>
          <p:cNvPicPr preferRelativeResize="0"/>
          <p:nvPr/>
        </p:nvPicPr>
        <p:blipFill>
          <a:blip r:embed="rId3">
            <a:alphaModFix/>
          </a:blip>
          <a:stretch>
            <a:fillRect/>
          </a:stretch>
        </p:blipFill>
        <p:spPr>
          <a:xfrm>
            <a:off x="6375425" y="3348525"/>
            <a:ext cx="823200" cy="823200"/>
          </a:xfrm>
          <a:prstGeom prst="rect">
            <a:avLst/>
          </a:prstGeom>
          <a:noFill/>
          <a:ln>
            <a:noFill/>
          </a:ln>
        </p:spPr>
      </p:pic>
      <p:sp>
        <p:nvSpPr>
          <p:cNvPr id="948" name="Google Shape;948;ga8436e033d_2_295"/>
          <p:cNvSpPr txBox="1"/>
          <p:nvPr/>
        </p:nvSpPr>
        <p:spPr>
          <a:xfrm>
            <a:off x="5693975" y="2932075"/>
            <a:ext cx="21861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a:ea typeface="Roboto"/>
                <a:cs typeface="Roboto"/>
                <a:sym typeface="Roboto"/>
              </a:rPr>
              <a:t>Stacking</a:t>
            </a:r>
            <a:endParaRPr sz="3000">
              <a:solidFill>
                <a:schemeClr val="accent1"/>
              </a:solidFill>
              <a:latin typeface="Mukta ExtraBold"/>
              <a:ea typeface="Mukta ExtraBold"/>
              <a:cs typeface="Mukta ExtraBold"/>
              <a:sym typeface="Mukta ExtraBold"/>
            </a:endParaRPr>
          </a:p>
        </p:txBody>
      </p:sp>
      <p:sp>
        <p:nvSpPr>
          <p:cNvPr id="949" name="Google Shape;949;ga8436e033d_2_295"/>
          <p:cNvSpPr/>
          <p:nvPr/>
        </p:nvSpPr>
        <p:spPr>
          <a:xfrm>
            <a:off x="7555800" y="3461623"/>
            <a:ext cx="1964400" cy="597000"/>
          </a:xfrm>
          <a:prstGeom prst="chevron">
            <a:avLst>
              <a:gd fmla="val 25486" name="adj"/>
            </a:avLst>
          </a:prstGeom>
          <a:solidFill>
            <a:srgbClr val="FF87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lang="en" sz="2000">
                <a:solidFill>
                  <a:schemeClr val="dk1"/>
                </a:solidFill>
                <a:latin typeface="Roboto"/>
                <a:ea typeface="Roboto"/>
                <a:cs typeface="Roboto"/>
                <a:sym typeface="Roboto"/>
              </a:rPr>
              <a:t>Otimização F1</a:t>
            </a:r>
            <a:endParaRPr b="1" i="0" sz="2000" u="none" cap="none" strike="noStrike">
              <a:solidFill>
                <a:schemeClr val="dk1"/>
              </a:solidFill>
              <a:latin typeface="Roboto"/>
              <a:ea typeface="Roboto"/>
              <a:cs typeface="Roboto"/>
              <a:sym typeface="Roboto"/>
            </a:endParaRPr>
          </a:p>
        </p:txBody>
      </p:sp>
      <p:sp>
        <p:nvSpPr>
          <p:cNvPr id="950" name="Google Shape;950;ga8436e033d_2_295"/>
          <p:cNvSpPr/>
          <p:nvPr/>
        </p:nvSpPr>
        <p:spPr>
          <a:xfrm>
            <a:off x="9696234" y="3220125"/>
            <a:ext cx="1215000" cy="1080000"/>
          </a:xfrm>
          <a:prstGeom prst="roundRect">
            <a:avLst>
              <a:gd fmla="val 16667" name="adj"/>
            </a:avLst>
          </a:prstGeom>
          <a:solidFill>
            <a:srgbClr val="626279">
              <a:alpha val="278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51" name="Google Shape;951;ga8436e033d_2_295"/>
          <p:cNvSpPr txBox="1"/>
          <p:nvPr/>
        </p:nvSpPr>
        <p:spPr>
          <a:xfrm>
            <a:off x="9834224" y="3379251"/>
            <a:ext cx="939000" cy="7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323F4F"/>
                </a:solidFill>
                <a:latin typeface="Century"/>
                <a:ea typeface="Century"/>
                <a:cs typeface="Century"/>
                <a:sym typeface="Century"/>
              </a:rPr>
              <a:t>Acurácia</a:t>
            </a:r>
            <a:r>
              <a:rPr b="0" i="0" lang="en" sz="900" u="none" cap="none" strike="noStrike">
                <a:solidFill>
                  <a:srgbClr val="323F4F"/>
                </a:solidFill>
                <a:latin typeface="Century"/>
                <a:ea typeface="Century"/>
                <a:cs typeface="Century"/>
                <a:sym typeface="Century"/>
              </a:rPr>
              <a:t>: 0.88</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lang="en" sz="900">
                <a:solidFill>
                  <a:srgbClr val="323F4F"/>
                </a:solidFill>
                <a:latin typeface="Century"/>
                <a:ea typeface="Century"/>
                <a:cs typeface="Century"/>
                <a:sym typeface="Century"/>
              </a:rPr>
              <a:t>Precision</a:t>
            </a:r>
            <a:r>
              <a:rPr b="0" i="0" lang="en" sz="900" u="none" cap="none" strike="noStrike">
                <a:solidFill>
                  <a:srgbClr val="323F4F"/>
                </a:solidFill>
                <a:latin typeface="Century"/>
                <a:ea typeface="Century"/>
                <a:cs typeface="Century"/>
                <a:sym typeface="Century"/>
              </a:rPr>
              <a:t>: 0.30</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lang="en" sz="900">
                <a:solidFill>
                  <a:srgbClr val="323F4F"/>
                </a:solidFill>
                <a:latin typeface="Century"/>
                <a:ea typeface="Century"/>
                <a:cs typeface="Century"/>
                <a:sym typeface="Century"/>
              </a:rPr>
              <a:t>revocação</a:t>
            </a:r>
            <a:r>
              <a:rPr b="0" i="0" lang="en" sz="900" u="none" cap="none" strike="noStrike">
                <a:solidFill>
                  <a:srgbClr val="323F4F"/>
                </a:solidFill>
                <a:latin typeface="Century"/>
                <a:ea typeface="Century"/>
                <a:cs typeface="Century"/>
                <a:sym typeface="Century"/>
              </a:rPr>
              <a:t>: 0.36</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b="0" i="0" lang="en" sz="900" u="none" cap="none" strike="noStrike">
                <a:solidFill>
                  <a:srgbClr val="323F4F"/>
                </a:solidFill>
                <a:latin typeface="Century"/>
                <a:ea typeface="Century"/>
                <a:cs typeface="Century"/>
                <a:sym typeface="Century"/>
              </a:rPr>
              <a:t>F1: 0.33</a:t>
            </a:r>
            <a:endParaRPr b="0" i="0" sz="900" u="none" cap="none" strike="noStrike">
              <a:solidFill>
                <a:srgbClr val="323F4F"/>
              </a:solidFill>
              <a:latin typeface="Century"/>
              <a:ea typeface="Century"/>
              <a:cs typeface="Century"/>
              <a:sym typeface="Century"/>
            </a:endParaRPr>
          </a:p>
          <a:p>
            <a:pPr indent="0" lvl="0" marL="0" marR="0" rtl="0" algn="l">
              <a:spcBef>
                <a:spcPts val="0"/>
              </a:spcBef>
              <a:spcAft>
                <a:spcPts val="0"/>
              </a:spcAft>
              <a:buNone/>
            </a:pPr>
            <a:r>
              <a:rPr b="0" i="0" lang="en" sz="900" u="none" cap="none" strike="noStrike">
                <a:solidFill>
                  <a:srgbClr val="323F4F"/>
                </a:solidFill>
                <a:latin typeface="Century"/>
                <a:ea typeface="Century"/>
                <a:cs typeface="Century"/>
                <a:sym typeface="Century"/>
              </a:rPr>
              <a:t>AUC: 0.79</a:t>
            </a:r>
            <a:endParaRPr b="0" i="0" sz="900" u="none" cap="none" strike="noStrike">
              <a:solidFill>
                <a:srgbClr val="323F4F"/>
              </a:solidFill>
              <a:latin typeface="Century"/>
              <a:ea typeface="Century"/>
              <a:cs typeface="Century"/>
              <a:sym typeface="Century"/>
            </a:endParaRPr>
          </a:p>
        </p:txBody>
      </p:sp>
      <p:sp>
        <p:nvSpPr>
          <p:cNvPr id="952" name="Google Shape;952;ga8436e033d_2_295"/>
          <p:cNvSpPr/>
          <p:nvPr/>
        </p:nvSpPr>
        <p:spPr>
          <a:xfrm rot="5400000">
            <a:off x="10693936" y="3694200"/>
            <a:ext cx="125700" cy="135000"/>
          </a:xfrm>
          <a:prstGeom prst="downArrow">
            <a:avLst>
              <a:gd fmla="val 50000" name="adj1"/>
              <a:gd fmla="val 50000" name="adj2"/>
            </a:avLst>
          </a:prstGeom>
          <a:solidFill>
            <a:srgbClr val="6AA8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53" name="Google Shape;953;ga8436e033d_2_295"/>
          <p:cNvSpPr/>
          <p:nvPr/>
        </p:nvSpPr>
        <p:spPr>
          <a:xfrm rot="5400000">
            <a:off x="10695684" y="3415440"/>
            <a:ext cx="125700" cy="135000"/>
          </a:xfrm>
          <a:prstGeom prst="downArrow">
            <a:avLst>
              <a:gd fmla="val 50000" name="adj1"/>
              <a:gd fmla="val 50000" name="adj2"/>
            </a:avLst>
          </a:prstGeom>
          <a:solidFill>
            <a:srgbClr val="6262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54" name="Google Shape;954;ga8436e033d_2_295"/>
          <p:cNvSpPr/>
          <p:nvPr/>
        </p:nvSpPr>
        <p:spPr>
          <a:xfrm rot="5400000">
            <a:off x="10699350" y="3962687"/>
            <a:ext cx="125700" cy="135000"/>
          </a:xfrm>
          <a:prstGeom prst="downArrow">
            <a:avLst>
              <a:gd fmla="val 50000" name="adj1"/>
              <a:gd fmla="val 50000" name="adj2"/>
            </a:avLst>
          </a:prstGeom>
          <a:solidFill>
            <a:srgbClr val="6262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55" name="Google Shape;955;ga8436e033d_2_295"/>
          <p:cNvSpPr/>
          <p:nvPr/>
        </p:nvSpPr>
        <p:spPr>
          <a:xfrm rot="5400000">
            <a:off x="10695684" y="3552627"/>
            <a:ext cx="125700" cy="135000"/>
          </a:xfrm>
          <a:prstGeom prst="downArrow">
            <a:avLst>
              <a:gd fmla="val 50000" name="adj1"/>
              <a:gd fmla="val 50000" name="adj2"/>
            </a:avLst>
          </a:prstGeom>
          <a:solidFill>
            <a:srgbClr val="6262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
        <p:nvSpPr>
          <p:cNvPr id="956" name="Google Shape;956;ga8436e033d_2_295"/>
          <p:cNvSpPr/>
          <p:nvPr/>
        </p:nvSpPr>
        <p:spPr>
          <a:xfrm rot="5400000">
            <a:off x="10693936" y="3837111"/>
            <a:ext cx="125700" cy="135000"/>
          </a:xfrm>
          <a:prstGeom prst="downArrow">
            <a:avLst>
              <a:gd fmla="val 50000" name="adj1"/>
              <a:gd fmla="val 50000" name="adj2"/>
            </a:avLst>
          </a:prstGeom>
          <a:solidFill>
            <a:srgbClr val="6AA8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3F3F3"/>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gb0a5958369_1_866"/>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6400"/>
              <a:buNone/>
            </a:pPr>
            <a:r>
              <a:rPr lang="en"/>
              <a:t>7</a:t>
            </a:r>
            <a:r>
              <a:rPr lang="en"/>
              <a:t>.</a:t>
            </a:r>
            <a:endParaRPr/>
          </a:p>
          <a:p>
            <a:pPr indent="0" lvl="0" marL="0" rtl="0" algn="l">
              <a:lnSpc>
                <a:spcPct val="100000"/>
              </a:lnSpc>
              <a:spcBef>
                <a:spcPts val="0"/>
              </a:spcBef>
              <a:spcAft>
                <a:spcPts val="0"/>
              </a:spcAft>
              <a:buSzPts val="6400"/>
              <a:buNone/>
            </a:pPr>
            <a:r>
              <a:rPr lang="en"/>
              <a:t>Otimização</a:t>
            </a:r>
            <a:endParaRPr/>
          </a:p>
        </p:txBody>
      </p:sp>
      <p:sp>
        <p:nvSpPr>
          <p:cNvPr id="962" name="Google Shape;962;gb0a5958369_1_866"/>
          <p:cNvSpPr txBox="1"/>
          <p:nvPr>
            <p:ph idx="1" type="subTitle"/>
          </p:nvPr>
        </p:nvSpPr>
        <p:spPr>
          <a:xfrm>
            <a:off x="1371300" y="4599525"/>
            <a:ext cx="9170100" cy="759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200"/>
              <a:buNone/>
            </a:pPr>
            <a:r>
              <a:rPr lang="en"/>
              <a:t>Implementando sugestões dadas em aulas</a:t>
            </a:r>
            <a:endParaRPr/>
          </a:p>
        </p:txBody>
      </p:sp>
      <p:sp>
        <p:nvSpPr>
          <p:cNvPr id="963" name="Google Shape;963;gb0a5958369_1_866"/>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gb0d7cfc4c7_1_322"/>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969" name="Google Shape;969;gb0d7cfc4c7_1_322"/>
          <p:cNvSpPr txBox="1"/>
          <p:nvPr>
            <p:ph type="title"/>
          </p:nvPr>
        </p:nvSpPr>
        <p:spPr>
          <a:xfrm>
            <a:off x="1958020" y="4850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Transformações</a:t>
            </a:r>
            <a:endParaRPr/>
          </a:p>
        </p:txBody>
      </p:sp>
      <p:sp>
        <p:nvSpPr>
          <p:cNvPr id="970" name="Google Shape;970;gb0d7cfc4c7_1_322"/>
          <p:cNvSpPr/>
          <p:nvPr/>
        </p:nvSpPr>
        <p:spPr>
          <a:xfrm>
            <a:off x="1238502" y="1979361"/>
            <a:ext cx="4785000" cy="3703200"/>
          </a:xfrm>
          <a:prstGeom prst="roundRect">
            <a:avLst>
              <a:gd fmla="val 16667" name="adj"/>
            </a:avLst>
          </a:prstGeom>
          <a:solidFill>
            <a:srgbClr val="ED7D31">
              <a:alpha val="278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971" name="Google Shape;971;gb0d7cfc4c7_1_322"/>
          <p:cNvSpPr/>
          <p:nvPr/>
        </p:nvSpPr>
        <p:spPr>
          <a:xfrm rot="-5400000">
            <a:off x="3386727" y="2689982"/>
            <a:ext cx="504000" cy="781800"/>
          </a:xfrm>
          <a:prstGeom prst="downArrow">
            <a:avLst>
              <a:gd fmla="val 50000" name="adj1"/>
              <a:gd fmla="val 50000" name="adj2"/>
            </a:avLst>
          </a:prstGeom>
          <a:solidFill>
            <a:srgbClr val="70AD47">
              <a:alpha val="6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pic>
        <p:nvPicPr>
          <p:cNvPr id="972" name="Google Shape;972;gb0d7cfc4c7_1_322"/>
          <p:cNvPicPr preferRelativeResize="0"/>
          <p:nvPr/>
        </p:nvPicPr>
        <p:blipFill rotWithShape="1">
          <a:blip r:embed="rId3">
            <a:alphaModFix/>
          </a:blip>
          <a:srcRect b="0" l="0" r="0" t="0"/>
          <a:stretch/>
        </p:blipFill>
        <p:spPr>
          <a:xfrm>
            <a:off x="4244003" y="2619069"/>
            <a:ext cx="995722" cy="995722"/>
          </a:xfrm>
          <a:prstGeom prst="rect">
            <a:avLst/>
          </a:prstGeom>
          <a:noFill/>
          <a:ln>
            <a:noFill/>
          </a:ln>
        </p:spPr>
      </p:pic>
      <p:sp>
        <p:nvSpPr>
          <p:cNvPr id="973" name="Google Shape;973;gb0d7cfc4c7_1_322"/>
          <p:cNvSpPr/>
          <p:nvPr/>
        </p:nvSpPr>
        <p:spPr>
          <a:xfrm>
            <a:off x="4027408" y="2131286"/>
            <a:ext cx="14289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222222"/>
                </a:solidFill>
                <a:latin typeface="Roboto"/>
                <a:ea typeface="Roboto"/>
                <a:cs typeface="Roboto"/>
                <a:sym typeface="Roboto"/>
              </a:rPr>
              <a:t>Árvore de Decisão</a:t>
            </a:r>
            <a:endParaRPr b="1" i="0" sz="800" u="none" cap="none" strike="noStrike">
              <a:solidFill>
                <a:srgbClr val="000000"/>
              </a:solidFill>
              <a:latin typeface="Century"/>
              <a:ea typeface="Century"/>
              <a:cs typeface="Century"/>
              <a:sym typeface="Century"/>
            </a:endParaRPr>
          </a:p>
        </p:txBody>
      </p:sp>
      <p:sp>
        <p:nvSpPr>
          <p:cNvPr id="974" name="Google Shape;974;gb0d7cfc4c7_1_322"/>
          <p:cNvSpPr/>
          <p:nvPr/>
        </p:nvSpPr>
        <p:spPr>
          <a:xfrm>
            <a:off x="1529450" y="2123473"/>
            <a:ext cx="1828200" cy="398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222222"/>
                </a:solidFill>
                <a:latin typeface="Roboto"/>
                <a:ea typeface="Roboto"/>
                <a:cs typeface="Roboto"/>
                <a:sym typeface="Roboto"/>
              </a:rPr>
              <a:t>Dados Assimétricos </a:t>
            </a:r>
            <a:endParaRPr b="1" i="0" sz="800" u="none" cap="none" strike="noStrike">
              <a:solidFill>
                <a:srgbClr val="000000"/>
              </a:solidFill>
              <a:latin typeface="Century"/>
              <a:ea typeface="Century"/>
              <a:cs typeface="Century"/>
              <a:sym typeface="Century"/>
            </a:endParaRPr>
          </a:p>
        </p:txBody>
      </p:sp>
      <p:pic>
        <p:nvPicPr>
          <p:cNvPr id="975" name="Google Shape;975;gb0d7cfc4c7_1_322"/>
          <p:cNvPicPr preferRelativeResize="0"/>
          <p:nvPr/>
        </p:nvPicPr>
        <p:blipFill rotWithShape="1">
          <a:blip r:embed="rId4">
            <a:alphaModFix/>
          </a:blip>
          <a:srcRect b="0" l="0" r="0" t="0"/>
          <a:stretch/>
        </p:blipFill>
        <p:spPr>
          <a:xfrm>
            <a:off x="1971099" y="4332114"/>
            <a:ext cx="944908" cy="944908"/>
          </a:xfrm>
          <a:prstGeom prst="rect">
            <a:avLst/>
          </a:prstGeom>
          <a:noFill/>
          <a:ln>
            <a:noFill/>
          </a:ln>
        </p:spPr>
      </p:pic>
      <p:sp>
        <p:nvSpPr>
          <p:cNvPr id="976" name="Google Shape;976;gb0d7cfc4c7_1_322"/>
          <p:cNvSpPr/>
          <p:nvPr/>
        </p:nvSpPr>
        <p:spPr>
          <a:xfrm>
            <a:off x="1638141" y="3831021"/>
            <a:ext cx="16107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0" i="0" sz="1100" u="none" cap="none" strike="noStrike">
              <a:solidFill>
                <a:srgbClr val="000000"/>
              </a:solidFill>
              <a:latin typeface="Century"/>
              <a:ea typeface="Century"/>
              <a:cs typeface="Century"/>
              <a:sym typeface="Century"/>
            </a:endParaRPr>
          </a:p>
        </p:txBody>
      </p:sp>
      <p:pic>
        <p:nvPicPr>
          <p:cNvPr id="977" name="Google Shape;977;gb0d7cfc4c7_1_322"/>
          <p:cNvPicPr preferRelativeResize="0"/>
          <p:nvPr/>
        </p:nvPicPr>
        <p:blipFill rotWithShape="1">
          <a:blip r:embed="rId5">
            <a:alphaModFix/>
          </a:blip>
          <a:srcRect b="0" l="0" r="0" t="0"/>
          <a:stretch/>
        </p:blipFill>
        <p:spPr>
          <a:xfrm>
            <a:off x="1945402" y="2619069"/>
            <a:ext cx="996300" cy="996300"/>
          </a:xfrm>
          <a:prstGeom prst="rect">
            <a:avLst/>
          </a:prstGeom>
          <a:noFill/>
          <a:ln>
            <a:noFill/>
          </a:ln>
        </p:spPr>
      </p:pic>
      <p:pic>
        <p:nvPicPr>
          <p:cNvPr id="978" name="Google Shape;978;gb0d7cfc4c7_1_322"/>
          <p:cNvPicPr preferRelativeResize="0"/>
          <p:nvPr/>
        </p:nvPicPr>
        <p:blipFill rotWithShape="1">
          <a:blip r:embed="rId6">
            <a:alphaModFix/>
          </a:blip>
          <a:srcRect b="0" l="0" r="0" t="0"/>
          <a:stretch/>
        </p:blipFill>
        <p:spPr>
          <a:xfrm>
            <a:off x="4243425" y="4288410"/>
            <a:ext cx="996300" cy="996300"/>
          </a:xfrm>
          <a:prstGeom prst="rect">
            <a:avLst/>
          </a:prstGeom>
          <a:noFill/>
          <a:ln>
            <a:noFill/>
          </a:ln>
        </p:spPr>
      </p:pic>
      <p:sp>
        <p:nvSpPr>
          <p:cNvPr id="979" name="Google Shape;979;gb0d7cfc4c7_1_322"/>
          <p:cNvSpPr/>
          <p:nvPr/>
        </p:nvSpPr>
        <p:spPr>
          <a:xfrm rot="-5400000">
            <a:off x="3384369" y="4413735"/>
            <a:ext cx="504000" cy="781800"/>
          </a:xfrm>
          <a:prstGeom prst="downArrow">
            <a:avLst>
              <a:gd fmla="val 50000" name="adj1"/>
              <a:gd fmla="val 50000" name="adj2"/>
            </a:avLst>
          </a:prstGeom>
          <a:solidFill>
            <a:srgbClr val="70AD47">
              <a:alpha val="6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980" name="Google Shape;980;gb0d7cfc4c7_1_322"/>
          <p:cNvSpPr/>
          <p:nvPr/>
        </p:nvSpPr>
        <p:spPr>
          <a:xfrm>
            <a:off x="1529400" y="3774398"/>
            <a:ext cx="1828200" cy="398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222222"/>
                </a:solidFill>
                <a:latin typeface="Roboto"/>
                <a:ea typeface="Roboto"/>
                <a:cs typeface="Roboto"/>
                <a:sym typeface="Roboto"/>
              </a:rPr>
              <a:t>Dados inflados com zero</a:t>
            </a:r>
            <a:endParaRPr b="1" i="0" sz="800" u="none" cap="none" strike="noStrike">
              <a:solidFill>
                <a:srgbClr val="000000"/>
              </a:solidFill>
              <a:latin typeface="Century"/>
              <a:ea typeface="Century"/>
              <a:cs typeface="Century"/>
              <a:sym typeface="Century"/>
            </a:endParaRPr>
          </a:p>
        </p:txBody>
      </p:sp>
      <p:sp>
        <p:nvSpPr>
          <p:cNvPr id="981" name="Google Shape;981;gb0d7cfc4c7_1_322"/>
          <p:cNvSpPr/>
          <p:nvPr/>
        </p:nvSpPr>
        <p:spPr>
          <a:xfrm>
            <a:off x="3866673" y="3798150"/>
            <a:ext cx="18918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222222"/>
                </a:solidFill>
                <a:latin typeface="Roboto"/>
                <a:ea typeface="Roboto"/>
                <a:cs typeface="Roboto"/>
                <a:sym typeface="Roboto"/>
              </a:rPr>
              <a:t>Seno hiperbólico inverso</a:t>
            </a:r>
            <a:endParaRPr b="1" i="0" sz="800" u="none" cap="none" strike="noStrike">
              <a:solidFill>
                <a:srgbClr val="000000"/>
              </a:solidFill>
              <a:latin typeface="Century"/>
              <a:ea typeface="Century"/>
              <a:cs typeface="Century"/>
              <a:sym typeface="Century"/>
            </a:endParaRPr>
          </a:p>
        </p:txBody>
      </p:sp>
      <p:pic>
        <p:nvPicPr>
          <p:cNvPr id="982" name="Google Shape;982;gb0d7cfc4c7_1_322"/>
          <p:cNvPicPr preferRelativeResize="0"/>
          <p:nvPr/>
        </p:nvPicPr>
        <p:blipFill>
          <a:blip r:embed="rId7">
            <a:alphaModFix/>
          </a:blip>
          <a:stretch>
            <a:fillRect/>
          </a:stretch>
        </p:blipFill>
        <p:spPr>
          <a:xfrm>
            <a:off x="6252100" y="2197777"/>
            <a:ext cx="5709725" cy="3425825"/>
          </a:xfrm>
          <a:prstGeom prst="rect">
            <a:avLst/>
          </a:prstGeom>
          <a:noFill/>
          <a:ln cap="flat" cmpd="sng" w="9525">
            <a:solidFill>
              <a:schemeClr val="accent1"/>
            </a:solidFill>
            <a:prstDash val="solid"/>
            <a:round/>
            <a:headEnd len="sm" w="sm" type="none"/>
            <a:tailEnd len="sm" w="sm" type="none"/>
          </a:ln>
        </p:spPr>
      </p:pic>
      <p:sp>
        <p:nvSpPr>
          <p:cNvPr id="983" name="Google Shape;983;gb0d7cfc4c7_1_322"/>
          <p:cNvSpPr txBox="1"/>
          <p:nvPr/>
        </p:nvSpPr>
        <p:spPr>
          <a:xfrm>
            <a:off x="1426875" y="1399275"/>
            <a:ext cx="49341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a:ea typeface="Roboto"/>
                <a:cs typeface="Roboto"/>
                <a:sym typeface="Roboto"/>
              </a:rPr>
              <a:t>Visão Geral</a:t>
            </a:r>
            <a:endParaRPr sz="3000">
              <a:solidFill>
                <a:schemeClr val="accent1"/>
              </a:solidFill>
              <a:latin typeface="Mukta ExtraBold"/>
              <a:ea typeface="Mukta ExtraBold"/>
              <a:cs typeface="Mukta ExtraBold"/>
              <a:sym typeface="Mukta ExtraBold"/>
            </a:endParaRPr>
          </a:p>
        </p:txBody>
      </p:sp>
      <p:sp>
        <p:nvSpPr>
          <p:cNvPr id="984" name="Google Shape;984;gb0d7cfc4c7_1_322"/>
          <p:cNvSpPr txBox="1"/>
          <p:nvPr/>
        </p:nvSpPr>
        <p:spPr>
          <a:xfrm>
            <a:off x="6556225" y="1419975"/>
            <a:ext cx="49341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a:ea typeface="Roboto"/>
                <a:cs typeface="Roboto"/>
                <a:sym typeface="Roboto"/>
              </a:rPr>
              <a:t>Resultados</a:t>
            </a:r>
            <a:endParaRPr sz="3000">
              <a:solidFill>
                <a:schemeClr val="accent1"/>
              </a:solidFill>
              <a:latin typeface="Mukta ExtraBold"/>
              <a:ea typeface="Mukta ExtraBold"/>
              <a:cs typeface="Mukta ExtraBold"/>
              <a:sym typeface="Mukta Extra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gb0d7cfc4c7_1_373"/>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990" name="Google Shape;990;gb0d7cfc4c7_1_373"/>
          <p:cNvSpPr txBox="1"/>
          <p:nvPr>
            <p:ph type="title"/>
          </p:nvPr>
        </p:nvSpPr>
        <p:spPr>
          <a:xfrm>
            <a:off x="1958020" y="4850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Transformações</a:t>
            </a:r>
            <a:endParaRPr/>
          </a:p>
        </p:txBody>
      </p:sp>
      <p:pic>
        <p:nvPicPr>
          <p:cNvPr id="991" name="Google Shape;991;gb0d7cfc4c7_1_373"/>
          <p:cNvPicPr preferRelativeResize="0"/>
          <p:nvPr/>
        </p:nvPicPr>
        <p:blipFill>
          <a:blip r:embed="rId3">
            <a:alphaModFix/>
          </a:blip>
          <a:stretch>
            <a:fillRect/>
          </a:stretch>
        </p:blipFill>
        <p:spPr>
          <a:xfrm>
            <a:off x="1414675" y="2256300"/>
            <a:ext cx="6034275" cy="3613025"/>
          </a:xfrm>
          <a:prstGeom prst="rect">
            <a:avLst/>
          </a:prstGeom>
          <a:noFill/>
          <a:ln cap="flat" cmpd="sng" w="9525">
            <a:solidFill>
              <a:schemeClr val="accent1"/>
            </a:solidFill>
            <a:prstDash val="solid"/>
            <a:round/>
            <a:headEnd len="sm" w="sm" type="none"/>
            <a:tailEnd len="sm" w="sm" type="none"/>
          </a:ln>
        </p:spPr>
      </p:pic>
      <p:pic>
        <p:nvPicPr>
          <p:cNvPr id="992" name="Google Shape;992;gb0d7cfc4c7_1_373"/>
          <p:cNvPicPr preferRelativeResize="0"/>
          <p:nvPr/>
        </p:nvPicPr>
        <p:blipFill>
          <a:blip r:embed="rId4">
            <a:alphaModFix/>
          </a:blip>
          <a:stretch>
            <a:fillRect/>
          </a:stretch>
        </p:blipFill>
        <p:spPr>
          <a:xfrm>
            <a:off x="8197050" y="3095042"/>
            <a:ext cx="2657475" cy="609600"/>
          </a:xfrm>
          <a:prstGeom prst="rect">
            <a:avLst/>
          </a:prstGeom>
          <a:noFill/>
          <a:ln cap="flat" cmpd="sng" w="28575">
            <a:solidFill>
              <a:schemeClr val="accent1"/>
            </a:solidFill>
            <a:prstDash val="solid"/>
            <a:round/>
            <a:headEnd len="sm" w="sm" type="none"/>
            <a:tailEnd len="sm" w="sm" type="none"/>
          </a:ln>
        </p:spPr>
      </p:pic>
      <p:pic>
        <p:nvPicPr>
          <p:cNvPr id="993" name="Google Shape;993;gb0d7cfc4c7_1_373"/>
          <p:cNvPicPr preferRelativeResize="0"/>
          <p:nvPr/>
        </p:nvPicPr>
        <p:blipFill>
          <a:blip r:embed="rId5">
            <a:alphaModFix/>
          </a:blip>
          <a:stretch>
            <a:fillRect/>
          </a:stretch>
        </p:blipFill>
        <p:spPr>
          <a:xfrm>
            <a:off x="7888850" y="4373317"/>
            <a:ext cx="3705225" cy="304800"/>
          </a:xfrm>
          <a:prstGeom prst="rect">
            <a:avLst/>
          </a:prstGeom>
          <a:noFill/>
          <a:ln cap="flat" cmpd="sng" w="28575">
            <a:solidFill>
              <a:schemeClr val="accent1"/>
            </a:solidFill>
            <a:prstDash val="solid"/>
            <a:round/>
            <a:headEnd len="sm" w="sm" type="none"/>
            <a:tailEnd len="sm" w="sm" type="none"/>
          </a:ln>
        </p:spPr>
      </p:pic>
      <p:sp>
        <p:nvSpPr>
          <p:cNvPr id="994" name="Google Shape;994;gb0d7cfc4c7_1_373"/>
          <p:cNvSpPr txBox="1"/>
          <p:nvPr/>
        </p:nvSpPr>
        <p:spPr>
          <a:xfrm>
            <a:off x="3923475" y="1570475"/>
            <a:ext cx="49341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a:ea typeface="Roboto"/>
                <a:cs typeface="Roboto"/>
                <a:sym typeface="Roboto"/>
              </a:rPr>
              <a:t>Mistura (Blend) de Modelos</a:t>
            </a:r>
            <a:endParaRPr sz="3000">
              <a:solidFill>
                <a:schemeClr val="accent1"/>
              </a:solidFill>
              <a:latin typeface="Mukta ExtraBold"/>
              <a:ea typeface="Mukta ExtraBold"/>
              <a:cs typeface="Mukta ExtraBold"/>
              <a:sym typeface="Mukta Extra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ga8436e033d_2_287"/>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1000" name="Google Shape;1000;ga8436e033d_2_287"/>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Performance final dos modelos</a:t>
            </a:r>
            <a:endParaRPr/>
          </a:p>
        </p:txBody>
      </p:sp>
      <p:pic>
        <p:nvPicPr>
          <p:cNvPr id="1001" name="Google Shape;1001;ga8436e033d_2_287"/>
          <p:cNvPicPr preferRelativeResize="0"/>
          <p:nvPr/>
        </p:nvPicPr>
        <p:blipFill>
          <a:blip r:embed="rId3">
            <a:alphaModFix/>
          </a:blip>
          <a:stretch>
            <a:fillRect/>
          </a:stretch>
        </p:blipFill>
        <p:spPr>
          <a:xfrm>
            <a:off x="1385050" y="2019500"/>
            <a:ext cx="5490749" cy="3686225"/>
          </a:xfrm>
          <a:prstGeom prst="rect">
            <a:avLst/>
          </a:prstGeom>
          <a:noFill/>
          <a:ln>
            <a:noFill/>
          </a:ln>
        </p:spPr>
      </p:pic>
      <p:sp>
        <p:nvSpPr>
          <p:cNvPr id="1002" name="Google Shape;1002;ga8436e033d_2_287"/>
          <p:cNvSpPr txBox="1"/>
          <p:nvPr>
            <p:ph idx="1" type="body"/>
          </p:nvPr>
        </p:nvSpPr>
        <p:spPr>
          <a:xfrm>
            <a:off x="7473875" y="1934813"/>
            <a:ext cx="3960900" cy="3855600"/>
          </a:xfrm>
          <a:prstGeom prst="rect">
            <a:avLst/>
          </a:prstGeom>
          <a:noFill/>
          <a:ln>
            <a:noFill/>
          </a:ln>
        </p:spPr>
        <p:txBody>
          <a:bodyPr anchorCtr="0" anchor="t" bIns="121900" lIns="121900" spcFirstLastPara="1" rIns="121900" wrap="square" tIns="121900">
            <a:noAutofit/>
          </a:bodyPr>
          <a:lstStyle/>
          <a:p>
            <a:pPr indent="-425450" lvl="0" marL="609600" rtl="0" algn="l">
              <a:lnSpc>
                <a:spcPct val="100000"/>
              </a:lnSpc>
              <a:spcBef>
                <a:spcPts val="800"/>
              </a:spcBef>
              <a:spcAft>
                <a:spcPts val="0"/>
              </a:spcAft>
              <a:buSzPts val="1900"/>
              <a:buChar char="▸"/>
            </a:pPr>
            <a:r>
              <a:rPr lang="en" sz="1900"/>
              <a:t>O</a:t>
            </a:r>
            <a:r>
              <a:rPr lang="en" sz="1900"/>
              <a:t> ROC mostra a taxa de falsos e verdadeiros positivos em diferentes limites de classificação</a:t>
            </a:r>
            <a:endParaRPr sz="1900"/>
          </a:p>
          <a:p>
            <a:pPr indent="0" lvl="0" marL="0" rtl="0" algn="l">
              <a:lnSpc>
                <a:spcPct val="100000"/>
              </a:lnSpc>
              <a:spcBef>
                <a:spcPts val="800"/>
              </a:spcBef>
              <a:spcAft>
                <a:spcPts val="0"/>
              </a:spcAft>
              <a:buNone/>
            </a:pPr>
            <a:r>
              <a:t/>
            </a:r>
            <a:endParaRPr sz="1900"/>
          </a:p>
          <a:p>
            <a:pPr indent="0" lvl="0" marL="0" rtl="0" algn="l">
              <a:lnSpc>
                <a:spcPct val="100000"/>
              </a:lnSpc>
              <a:spcBef>
                <a:spcPts val="0"/>
              </a:spcBef>
              <a:spcAft>
                <a:spcPts val="0"/>
              </a:spcAft>
              <a:buNone/>
            </a:pPr>
            <a:r>
              <a:t/>
            </a:r>
            <a:endParaRPr sz="1900"/>
          </a:p>
          <a:p>
            <a:pPr indent="-425450" lvl="0" marL="609600" rtl="0" algn="l">
              <a:lnSpc>
                <a:spcPct val="100000"/>
              </a:lnSpc>
              <a:spcBef>
                <a:spcPts val="0"/>
              </a:spcBef>
              <a:spcAft>
                <a:spcPts val="0"/>
              </a:spcAft>
              <a:buSzPts val="1900"/>
              <a:buChar char="▸"/>
            </a:pPr>
            <a:r>
              <a:rPr lang="en" sz="1900"/>
              <a:t>Vemos que o LGBM tem o AUC mais alto, ele está em cima dos outros.</a:t>
            </a:r>
            <a:endParaRPr sz="1900"/>
          </a:p>
          <a:p>
            <a:pPr indent="0" lvl="0" marL="0" rtl="0" algn="l">
              <a:lnSpc>
                <a:spcPct val="100000"/>
              </a:lnSpc>
              <a:spcBef>
                <a:spcPts val="800"/>
              </a:spcBef>
              <a:spcAft>
                <a:spcPts val="0"/>
              </a:spcAft>
              <a:buSzPts val="4000"/>
              <a:buNone/>
            </a:pPr>
            <a:r>
              <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gb0a5958369_1_2058"/>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6400"/>
              <a:buNone/>
            </a:pPr>
            <a:r>
              <a:rPr lang="en"/>
              <a:t>8</a:t>
            </a:r>
            <a:r>
              <a:rPr lang="en"/>
              <a:t>.</a:t>
            </a:r>
            <a:endParaRPr/>
          </a:p>
          <a:p>
            <a:pPr indent="0" lvl="0" marL="0" rtl="0" algn="l">
              <a:lnSpc>
                <a:spcPct val="100000"/>
              </a:lnSpc>
              <a:spcBef>
                <a:spcPts val="0"/>
              </a:spcBef>
              <a:spcAft>
                <a:spcPts val="0"/>
              </a:spcAft>
              <a:buSzPts val="6400"/>
              <a:buNone/>
            </a:pPr>
            <a:r>
              <a:rPr lang="en"/>
              <a:t>Conclusão</a:t>
            </a:r>
            <a:endParaRPr/>
          </a:p>
        </p:txBody>
      </p:sp>
      <p:sp>
        <p:nvSpPr>
          <p:cNvPr id="1008" name="Google Shape;1008;gb0a5958369_1_2058"/>
          <p:cNvSpPr txBox="1"/>
          <p:nvPr>
            <p:ph idx="1" type="subTitle"/>
          </p:nvPr>
        </p:nvSpPr>
        <p:spPr>
          <a:xfrm>
            <a:off x="1371300" y="4599525"/>
            <a:ext cx="9170100" cy="759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200"/>
              <a:buNone/>
            </a:pPr>
            <a:r>
              <a:rPr lang="en"/>
              <a:t>Lições aprendidas</a:t>
            </a:r>
            <a:endParaRPr/>
          </a:p>
        </p:txBody>
      </p:sp>
      <p:sp>
        <p:nvSpPr>
          <p:cNvPr id="1009" name="Google Shape;1009;gb0a5958369_1_2058"/>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b0a5958369_1_736"/>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6400"/>
              <a:buNone/>
            </a:pPr>
            <a:r>
              <a:rPr lang="en"/>
              <a:t>1.</a:t>
            </a:r>
            <a:endParaRPr/>
          </a:p>
          <a:p>
            <a:pPr indent="0" lvl="0" marL="0" rtl="0" algn="l">
              <a:lnSpc>
                <a:spcPct val="100000"/>
              </a:lnSpc>
              <a:spcBef>
                <a:spcPts val="0"/>
              </a:spcBef>
              <a:spcAft>
                <a:spcPts val="0"/>
              </a:spcAft>
              <a:buSzPts val="6400"/>
              <a:buNone/>
            </a:pPr>
            <a:r>
              <a:rPr lang="en"/>
              <a:t>O Problema</a:t>
            </a:r>
            <a:endParaRPr/>
          </a:p>
        </p:txBody>
      </p:sp>
      <p:sp>
        <p:nvSpPr>
          <p:cNvPr id="385" name="Google Shape;385;gb0a5958369_1_736"/>
          <p:cNvSpPr txBox="1"/>
          <p:nvPr>
            <p:ph idx="1" type="subTitle"/>
          </p:nvPr>
        </p:nvSpPr>
        <p:spPr>
          <a:xfrm>
            <a:off x="1371300" y="4599533"/>
            <a:ext cx="6960000" cy="759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200"/>
              <a:buNone/>
            </a:pPr>
            <a:r>
              <a:rPr lang="en"/>
              <a:t>Conhecendo a Home Credit</a:t>
            </a:r>
            <a:endParaRPr/>
          </a:p>
        </p:txBody>
      </p:sp>
      <p:sp>
        <p:nvSpPr>
          <p:cNvPr id="386" name="Google Shape;386;gb0a5958369_1_736"/>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
              <a:t>‹#›</a:t>
            </a:fld>
            <a:endParaRPr/>
          </a:p>
        </p:txBody>
      </p:sp>
      <p:pic>
        <p:nvPicPr>
          <p:cNvPr id="387" name="Google Shape;387;gb0a5958369_1_736"/>
          <p:cNvPicPr preferRelativeResize="0"/>
          <p:nvPr/>
        </p:nvPicPr>
        <p:blipFill>
          <a:blip r:embed="rId3">
            <a:alphaModFix/>
          </a:blip>
          <a:stretch>
            <a:fillRect/>
          </a:stretch>
        </p:blipFill>
        <p:spPr>
          <a:xfrm>
            <a:off x="5578850" y="460000"/>
            <a:ext cx="5507951" cy="3751700"/>
          </a:xfrm>
          <a:prstGeom prst="rect">
            <a:avLst/>
          </a:prstGeom>
          <a:noFill/>
          <a:ln>
            <a:noFill/>
          </a:ln>
          <a:effectLst>
            <a:outerShdw blurRad="57150" rotWithShape="0" algn="bl" dir="3480000" dist="1333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ga8436e033d_2_215"/>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1015" name="Google Shape;1015;ga8436e033d_2_215"/>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Análise de negócio</a:t>
            </a:r>
            <a:endParaRPr/>
          </a:p>
        </p:txBody>
      </p:sp>
      <p:sp>
        <p:nvSpPr>
          <p:cNvPr id="1016" name="Google Shape;1016;ga8436e033d_2_215"/>
          <p:cNvSpPr txBox="1"/>
          <p:nvPr/>
        </p:nvSpPr>
        <p:spPr>
          <a:xfrm>
            <a:off x="1861350" y="1541250"/>
            <a:ext cx="8469300" cy="11991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Para entender o impacto, analisamos sob a ótica do negócio. Primeiro, precisávamos da taxa de juros.</a:t>
            </a:r>
            <a:endParaRPr sz="2300">
              <a:solidFill>
                <a:schemeClr val="accent1"/>
              </a:solidFill>
              <a:latin typeface="Roboto Black"/>
              <a:ea typeface="Roboto Black"/>
              <a:cs typeface="Roboto Black"/>
              <a:sym typeface="Roboto Black"/>
            </a:endParaRPr>
          </a:p>
        </p:txBody>
      </p:sp>
      <p:sp>
        <p:nvSpPr>
          <p:cNvPr id="1017" name="Google Shape;1017;ga8436e033d_2_215"/>
          <p:cNvSpPr/>
          <p:nvPr/>
        </p:nvSpPr>
        <p:spPr>
          <a:xfrm>
            <a:off x="7967788" y="3493729"/>
            <a:ext cx="1895400" cy="660000"/>
          </a:xfrm>
          <a:prstGeom prst="roundRect">
            <a:avLst>
              <a:gd fmla="val 16667" name="adj"/>
            </a:avLst>
          </a:prstGeom>
          <a:solidFill>
            <a:schemeClr val="accent1"/>
          </a:solidFill>
          <a:ln cap="flat" cmpd="sng" w="9525">
            <a:solidFill>
              <a:srgbClr val="F9F9F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9F9F9"/>
                </a:solidFill>
              </a:rPr>
              <a:t>Taxa de juros prevista</a:t>
            </a:r>
            <a:endParaRPr sz="1700">
              <a:solidFill>
                <a:srgbClr val="F9F9F9"/>
              </a:solidFill>
            </a:endParaRPr>
          </a:p>
        </p:txBody>
      </p:sp>
      <p:pic>
        <p:nvPicPr>
          <p:cNvPr id="1018" name="Google Shape;1018;ga8436e033d_2_215"/>
          <p:cNvPicPr preferRelativeResize="0"/>
          <p:nvPr/>
        </p:nvPicPr>
        <p:blipFill rotWithShape="1">
          <a:blip r:embed="rId3">
            <a:alphaModFix/>
          </a:blip>
          <a:srcRect b="0" l="0" r="0" t="0"/>
          <a:stretch/>
        </p:blipFill>
        <p:spPr>
          <a:xfrm>
            <a:off x="5598141" y="3524719"/>
            <a:ext cx="995722" cy="995722"/>
          </a:xfrm>
          <a:prstGeom prst="rect">
            <a:avLst/>
          </a:prstGeom>
          <a:noFill/>
          <a:ln>
            <a:noFill/>
          </a:ln>
        </p:spPr>
      </p:pic>
      <p:sp>
        <p:nvSpPr>
          <p:cNvPr id="1019" name="Google Shape;1019;ga8436e033d_2_215"/>
          <p:cNvSpPr/>
          <p:nvPr/>
        </p:nvSpPr>
        <p:spPr>
          <a:xfrm>
            <a:off x="5381545" y="3120361"/>
            <a:ext cx="14289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700"/>
              <a:t>LightGBM</a:t>
            </a:r>
            <a:endParaRPr i="0" sz="1700" u="none" cap="none" strike="noStrike">
              <a:solidFill>
                <a:srgbClr val="000000"/>
              </a:solidFill>
            </a:endParaRPr>
          </a:p>
        </p:txBody>
      </p:sp>
      <p:sp>
        <p:nvSpPr>
          <p:cNvPr id="1020" name="Google Shape;1020;ga8436e033d_2_215"/>
          <p:cNvSpPr/>
          <p:nvPr/>
        </p:nvSpPr>
        <p:spPr>
          <a:xfrm>
            <a:off x="8046711" y="4241575"/>
            <a:ext cx="17376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latin typeface="Century"/>
                <a:ea typeface="Century"/>
                <a:cs typeface="Century"/>
                <a:sym typeface="Century"/>
              </a:rPr>
              <a:t>MAE em Validação: 5%</a:t>
            </a:r>
            <a:endParaRPr sz="1100">
              <a:latin typeface="Century"/>
              <a:ea typeface="Century"/>
              <a:cs typeface="Century"/>
              <a:sym typeface="Century"/>
            </a:endParaRPr>
          </a:p>
        </p:txBody>
      </p:sp>
      <p:sp>
        <p:nvSpPr>
          <p:cNvPr id="1021" name="Google Shape;1021;ga8436e033d_2_215"/>
          <p:cNvSpPr/>
          <p:nvPr/>
        </p:nvSpPr>
        <p:spPr>
          <a:xfrm>
            <a:off x="2328813" y="2974088"/>
            <a:ext cx="1895400" cy="523200"/>
          </a:xfrm>
          <a:prstGeom prst="roundRect">
            <a:avLst>
              <a:gd fmla="val 16667" name="adj"/>
            </a:avLst>
          </a:prstGeom>
          <a:solidFill>
            <a:schemeClr val="accent1"/>
          </a:solidFill>
          <a:ln cap="flat" cmpd="sng" w="9525">
            <a:solidFill>
              <a:srgbClr val="F9F9F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9F9F9"/>
                </a:solidFill>
              </a:rPr>
              <a:t>Taxas de juros anteriores</a:t>
            </a:r>
            <a:endParaRPr sz="1700">
              <a:solidFill>
                <a:srgbClr val="F9F9F9"/>
              </a:solidFill>
            </a:endParaRPr>
          </a:p>
        </p:txBody>
      </p:sp>
      <p:sp>
        <p:nvSpPr>
          <p:cNvPr id="1022" name="Google Shape;1022;ga8436e033d_2_215"/>
          <p:cNvSpPr/>
          <p:nvPr/>
        </p:nvSpPr>
        <p:spPr>
          <a:xfrm>
            <a:off x="2328813" y="3654838"/>
            <a:ext cx="1895400" cy="523200"/>
          </a:xfrm>
          <a:prstGeom prst="roundRect">
            <a:avLst>
              <a:gd fmla="val 16667" name="adj"/>
            </a:avLst>
          </a:prstGeom>
          <a:solidFill>
            <a:schemeClr val="accent1"/>
          </a:solidFill>
          <a:ln cap="flat" cmpd="sng" w="9525">
            <a:solidFill>
              <a:srgbClr val="F9F9F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9F9F9"/>
                </a:solidFill>
              </a:rPr>
              <a:t>Pontuação de crédito</a:t>
            </a:r>
            <a:endParaRPr sz="1700">
              <a:solidFill>
                <a:srgbClr val="F9F9F9"/>
              </a:solidFill>
            </a:endParaRPr>
          </a:p>
        </p:txBody>
      </p:sp>
      <p:sp>
        <p:nvSpPr>
          <p:cNvPr id="1023" name="Google Shape;1023;ga8436e033d_2_215"/>
          <p:cNvSpPr/>
          <p:nvPr/>
        </p:nvSpPr>
        <p:spPr>
          <a:xfrm>
            <a:off x="2328813" y="4335588"/>
            <a:ext cx="1895400" cy="523200"/>
          </a:xfrm>
          <a:prstGeom prst="roundRect">
            <a:avLst>
              <a:gd fmla="val 16667" name="adj"/>
            </a:avLst>
          </a:prstGeom>
          <a:solidFill>
            <a:schemeClr val="accent1"/>
          </a:solidFill>
          <a:ln cap="flat" cmpd="sng" w="9525">
            <a:solidFill>
              <a:srgbClr val="F9F9F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9F9F9"/>
                </a:solidFill>
              </a:rPr>
              <a:t>Outras variáveis</a:t>
            </a:r>
            <a:endParaRPr sz="1700">
              <a:solidFill>
                <a:srgbClr val="F9F9F9"/>
              </a:solidFill>
            </a:endParaRPr>
          </a:p>
        </p:txBody>
      </p:sp>
      <p:sp>
        <p:nvSpPr>
          <p:cNvPr id="1024" name="Google Shape;1024;ga8436e033d_2_215"/>
          <p:cNvSpPr/>
          <p:nvPr/>
        </p:nvSpPr>
        <p:spPr>
          <a:xfrm rot="-5400000">
            <a:off x="4685050" y="3593649"/>
            <a:ext cx="357900" cy="645600"/>
          </a:xfrm>
          <a:prstGeom prst="downArrow">
            <a:avLst>
              <a:gd fmla="val 50000" name="adj1"/>
              <a:gd fmla="val 50000" name="adj2"/>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025" name="Google Shape;1025;ga8436e033d_2_215"/>
          <p:cNvSpPr/>
          <p:nvPr/>
        </p:nvSpPr>
        <p:spPr>
          <a:xfrm rot="-5400000">
            <a:off x="7019300" y="3593661"/>
            <a:ext cx="357900" cy="645600"/>
          </a:xfrm>
          <a:prstGeom prst="downArrow">
            <a:avLst>
              <a:gd fmla="val 50000" name="adj1"/>
              <a:gd fmla="val 50000" name="adj2"/>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026" name="Google Shape;1026;ga8436e033d_2_215"/>
          <p:cNvSpPr/>
          <p:nvPr/>
        </p:nvSpPr>
        <p:spPr>
          <a:xfrm>
            <a:off x="7891150" y="4472400"/>
            <a:ext cx="20487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latin typeface="Century"/>
                <a:ea typeface="Century"/>
                <a:cs typeface="Century"/>
                <a:sym typeface="Century"/>
              </a:rPr>
              <a:t>MAE = Desvio absoluto médio</a:t>
            </a:r>
            <a:endParaRPr sz="1100">
              <a:latin typeface="Century"/>
              <a:ea typeface="Century"/>
              <a:cs typeface="Century"/>
              <a:sym typeface="Centur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gb206d064f0_0_0" title="Chart"/>
          <p:cNvPicPr preferRelativeResize="0"/>
          <p:nvPr/>
        </p:nvPicPr>
        <p:blipFill>
          <a:blip r:embed="rId3">
            <a:alphaModFix/>
          </a:blip>
          <a:stretch>
            <a:fillRect/>
          </a:stretch>
        </p:blipFill>
        <p:spPr>
          <a:xfrm>
            <a:off x="921249" y="2822326"/>
            <a:ext cx="4828974" cy="2985925"/>
          </a:xfrm>
          <a:prstGeom prst="rect">
            <a:avLst/>
          </a:prstGeom>
          <a:noFill/>
          <a:ln cap="flat" cmpd="sng" w="19050">
            <a:solidFill>
              <a:srgbClr val="626279"/>
            </a:solidFill>
            <a:prstDash val="solid"/>
            <a:round/>
            <a:headEnd len="sm" w="sm" type="none"/>
            <a:tailEnd len="sm" w="sm" type="none"/>
          </a:ln>
        </p:spPr>
      </p:pic>
      <p:sp>
        <p:nvSpPr>
          <p:cNvPr id="1032" name="Google Shape;1032;gb206d064f0_0_0"/>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1033" name="Google Shape;1033;gb206d064f0_0_0"/>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Análise de negócio</a:t>
            </a:r>
            <a:endParaRPr/>
          </a:p>
        </p:txBody>
      </p:sp>
      <p:sp>
        <p:nvSpPr>
          <p:cNvPr id="1034" name="Google Shape;1034;gb206d064f0_0_0"/>
          <p:cNvSpPr txBox="1"/>
          <p:nvPr/>
        </p:nvSpPr>
        <p:spPr>
          <a:xfrm>
            <a:off x="1861350" y="1541250"/>
            <a:ext cx="8469300" cy="11991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sz="2300">
                <a:solidFill>
                  <a:schemeClr val="accent1"/>
                </a:solidFill>
                <a:latin typeface="Roboto Black"/>
                <a:ea typeface="Roboto Black"/>
                <a:cs typeface="Roboto Black"/>
                <a:sym typeface="Roboto Black"/>
              </a:rPr>
              <a:t>A taxa prevista não era classificada de acordo com as avaliações de risco dos nossos modelos</a:t>
            </a:r>
            <a:endParaRPr sz="2300">
              <a:solidFill>
                <a:schemeClr val="accent1"/>
              </a:solidFill>
              <a:latin typeface="Roboto Black"/>
              <a:ea typeface="Roboto Black"/>
              <a:cs typeface="Roboto Black"/>
              <a:sym typeface="Roboto Black"/>
            </a:endParaRPr>
          </a:p>
          <a:p>
            <a:pPr indent="0" lvl="0" marL="0" rtl="0" algn="ctr">
              <a:spcBef>
                <a:spcPts val="800"/>
              </a:spcBef>
              <a:spcAft>
                <a:spcPts val="0"/>
              </a:spcAft>
              <a:buNone/>
            </a:pPr>
            <a:r>
              <a:t/>
            </a:r>
            <a:endParaRPr sz="2300">
              <a:solidFill>
                <a:schemeClr val="accent1"/>
              </a:solidFill>
              <a:latin typeface="Roboto Black"/>
              <a:ea typeface="Roboto Black"/>
              <a:cs typeface="Roboto Black"/>
              <a:sym typeface="Roboto Black"/>
            </a:endParaRPr>
          </a:p>
        </p:txBody>
      </p:sp>
      <p:pic>
        <p:nvPicPr>
          <p:cNvPr id="1035" name="Google Shape;1035;gb206d064f0_0_0" title="Chart"/>
          <p:cNvPicPr preferRelativeResize="0"/>
          <p:nvPr/>
        </p:nvPicPr>
        <p:blipFill>
          <a:blip r:embed="rId4">
            <a:alphaModFix/>
          </a:blip>
          <a:stretch>
            <a:fillRect/>
          </a:stretch>
        </p:blipFill>
        <p:spPr>
          <a:xfrm>
            <a:off x="6443550" y="2822325"/>
            <a:ext cx="4828974" cy="2985921"/>
          </a:xfrm>
          <a:prstGeom prst="rect">
            <a:avLst/>
          </a:prstGeom>
          <a:noFill/>
          <a:ln cap="flat" cmpd="sng" w="19050">
            <a:solidFill>
              <a:srgbClr val="626279"/>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a8436e033d_2_263"/>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1041" name="Google Shape;1041;ga8436e033d_2_263"/>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Análise de negócio</a:t>
            </a:r>
            <a:endParaRPr/>
          </a:p>
        </p:txBody>
      </p:sp>
      <p:sp>
        <p:nvSpPr>
          <p:cNvPr id="1042" name="Google Shape;1042;ga8436e033d_2_263"/>
          <p:cNvSpPr txBox="1"/>
          <p:nvPr/>
        </p:nvSpPr>
        <p:spPr>
          <a:xfrm>
            <a:off x="8149778" y="1957950"/>
            <a:ext cx="3927600" cy="3687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Mukta"/>
              <a:buChar char="●"/>
            </a:pPr>
            <a:r>
              <a:rPr lang="en" sz="1700">
                <a:latin typeface="Mukta"/>
                <a:ea typeface="Mukta"/>
                <a:cs typeface="Mukta"/>
                <a:sym typeface="Mukta"/>
              </a:rPr>
              <a:t>LGBM tem o melhor desempenho de acordo com o ROA (consistente com AUC alta)</a:t>
            </a:r>
            <a:endParaRPr sz="1700">
              <a:latin typeface="Mukta"/>
              <a:ea typeface="Mukta"/>
              <a:cs typeface="Mukta"/>
              <a:sym typeface="Mukta"/>
            </a:endParaRPr>
          </a:p>
          <a:p>
            <a:pPr indent="0" lvl="0" marL="0" rtl="0" algn="l">
              <a:spcBef>
                <a:spcPts val="0"/>
              </a:spcBef>
              <a:spcAft>
                <a:spcPts val="0"/>
              </a:spcAft>
              <a:buNone/>
            </a:pPr>
            <a:r>
              <a:t/>
            </a:r>
            <a:endParaRPr sz="1700">
              <a:latin typeface="Mukta"/>
              <a:ea typeface="Mukta"/>
              <a:cs typeface="Mukta"/>
              <a:sym typeface="Mukta"/>
            </a:endParaRPr>
          </a:p>
          <a:p>
            <a:pPr indent="0" lvl="0" marL="0" rtl="0" algn="l">
              <a:spcBef>
                <a:spcPts val="0"/>
              </a:spcBef>
              <a:spcAft>
                <a:spcPts val="0"/>
              </a:spcAft>
              <a:buNone/>
            </a:pPr>
            <a:r>
              <a:t/>
            </a:r>
            <a:endParaRPr sz="1700">
              <a:latin typeface="Mukta"/>
              <a:ea typeface="Mukta"/>
              <a:cs typeface="Mukta"/>
              <a:sym typeface="Mukta"/>
            </a:endParaRPr>
          </a:p>
          <a:p>
            <a:pPr indent="0" lvl="0" marL="0" rtl="0" algn="l">
              <a:spcBef>
                <a:spcPts val="0"/>
              </a:spcBef>
              <a:spcAft>
                <a:spcPts val="0"/>
              </a:spcAft>
              <a:buNone/>
            </a:pPr>
            <a:r>
              <a:t/>
            </a:r>
            <a:endParaRPr sz="1700">
              <a:latin typeface="Mukta"/>
              <a:ea typeface="Mukta"/>
              <a:cs typeface="Mukta"/>
              <a:sym typeface="Mukta"/>
            </a:endParaRPr>
          </a:p>
          <a:p>
            <a:pPr indent="-336550" lvl="0" marL="457200" rtl="0" algn="l">
              <a:spcBef>
                <a:spcPts val="0"/>
              </a:spcBef>
              <a:spcAft>
                <a:spcPts val="0"/>
              </a:spcAft>
              <a:buSzPts val="1700"/>
              <a:buFont typeface="Mukta"/>
              <a:buChar char="●"/>
            </a:pPr>
            <a:r>
              <a:rPr lang="en" sz="1700">
                <a:latin typeface="Mukta"/>
                <a:ea typeface="Mukta"/>
                <a:cs typeface="Mukta"/>
                <a:sym typeface="Mukta"/>
              </a:rPr>
              <a:t>A empresa deve ter em suas metas:</a:t>
            </a:r>
            <a:endParaRPr sz="1700">
              <a:latin typeface="Mukta"/>
              <a:ea typeface="Mukta"/>
              <a:cs typeface="Mukta"/>
              <a:sym typeface="Mukta"/>
            </a:endParaRPr>
          </a:p>
          <a:p>
            <a:pPr indent="-336550" lvl="1" marL="914400" rtl="0" algn="l">
              <a:spcBef>
                <a:spcPts val="0"/>
              </a:spcBef>
              <a:spcAft>
                <a:spcPts val="0"/>
              </a:spcAft>
              <a:buSzPts val="1700"/>
              <a:buFont typeface="Mukta"/>
              <a:buChar char="○"/>
            </a:pPr>
            <a:r>
              <a:rPr lang="en" sz="1700">
                <a:latin typeface="Mukta"/>
                <a:ea typeface="Mukta"/>
                <a:cs typeface="Mukta"/>
                <a:sym typeface="Mukta"/>
              </a:rPr>
              <a:t>Quantidade de risco</a:t>
            </a:r>
            <a:endParaRPr sz="1700">
              <a:latin typeface="Mukta"/>
              <a:ea typeface="Mukta"/>
              <a:cs typeface="Mukta"/>
              <a:sym typeface="Mukta"/>
            </a:endParaRPr>
          </a:p>
          <a:p>
            <a:pPr indent="-336550" lvl="1" marL="914400" rtl="0" algn="l">
              <a:spcBef>
                <a:spcPts val="0"/>
              </a:spcBef>
              <a:spcAft>
                <a:spcPts val="0"/>
              </a:spcAft>
              <a:buSzPts val="1700"/>
              <a:buFont typeface="Mukta"/>
              <a:buChar char="○"/>
            </a:pPr>
            <a:r>
              <a:rPr lang="en" sz="1700">
                <a:latin typeface="Mukta"/>
                <a:ea typeface="Mukta"/>
                <a:cs typeface="Mukta"/>
                <a:sym typeface="Mukta"/>
              </a:rPr>
              <a:t>Dinheiro emprestado</a:t>
            </a:r>
            <a:endParaRPr sz="1700">
              <a:latin typeface="Mukta"/>
              <a:ea typeface="Mukta"/>
              <a:cs typeface="Mukta"/>
              <a:sym typeface="Mukta"/>
            </a:endParaRPr>
          </a:p>
          <a:p>
            <a:pPr indent="-336550" lvl="1" marL="914400" rtl="0" algn="l">
              <a:spcBef>
                <a:spcPts val="0"/>
              </a:spcBef>
              <a:spcAft>
                <a:spcPts val="0"/>
              </a:spcAft>
              <a:buSzPts val="1700"/>
              <a:buFont typeface="Mukta"/>
              <a:buChar char="○"/>
            </a:pPr>
            <a:r>
              <a:rPr lang="en" sz="1700">
                <a:latin typeface="Mukta"/>
                <a:ea typeface="Mukta"/>
                <a:cs typeface="Mukta"/>
                <a:sym typeface="Mukta"/>
              </a:rPr>
              <a:t>ROA / Lucro total</a:t>
            </a:r>
            <a:endParaRPr sz="1700">
              <a:latin typeface="Mukta"/>
              <a:ea typeface="Mukta"/>
              <a:cs typeface="Mukta"/>
              <a:sym typeface="Mukta"/>
            </a:endParaRPr>
          </a:p>
          <a:p>
            <a:pPr indent="0" lvl="0" marL="0" rtl="0" algn="ctr">
              <a:spcBef>
                <a:spcPts val="800"/>
              </a:spcBef>
              <a:spcAft>
                <a:spcPts val="0"/>
              </a:spcAft>
              <a:buNone/>
            </a:pPr>
            <a:r>
              <a:t/>
            </a:r>
            <a:endParaRPr sz="2300">
              <a:solidFill>
                <a:schemeClr val="accent1"/>
              </a:solidFill>
              <a:latin typeface="Roboto Black"/>
              <a:ea typeface="Roboto Black"/>
              <a:cs typeface="Roboto Black"/>
              <a:sym typeface="Roboto Black"/>
            </a:endParaRPr>
          </a:p>
        </p:txBody>
      </p:sp>
      <p:pic>
        <p:nvPicPr>
          <p:cNvPr id="1043" name="Google Shape;1043;ga8436e033d_2_263" title="Chart"/>
          <p:cNvPicPr preferRelativeResize="0"/>
          <p:nvPr/>
        </p:nvPicPr>
        <p:blipFill>
          <a:blip r:embed="rId3">
            <a:alphaModFix/>
          </a:blip>
          <a:stretch>
            <a:fillRect/>
          </a:stretch>
        </p:blipFill>
        <p:spPr>
          <a:xfrm>
            <a:off x="1500825" y="1957950"/>
            <a:ext cx="5871926" cy="3687000"/>
          </a:xfrm>
          <a:prstGeom prst="rect">
            <a:avLst/>
          </a:prstGeom>
          <a:noFill/>
          <a:ln cap="flat" cmpd="sng" w="19050">
            <a:solidFill>
              <a:srgbClr val="626279"/>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a8436e033d_1_44"/>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1049" name="Google Shape;1049;ga8436e033d_1_44"/>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Análise de negócio - Recomendações</a:t>
            </a:r>
            <a:endParaRPr/>
          </a:p>
        </p:txBody>
      </p:sp>
      <p:sp>
        <p:nvSpPr>
          <p:cNvPr id="1050" name="Google Shape;1050;ga8436e033d_1_44"/>
          <p:cNvSpPr/>
          <p:nvPr/>
        </p:nvSpPr>
        <p:spPr>
          <a:xfrm>
            <a:off x="2346550" y="1909370"/>
            <a:ext cx="854762" cy="685169"/>
          </a:xfrm>
          <a:custGeom>
            <a:rect b="b" l="l" r="r" t="t"/>
            <a:pathLst>
              <a:path extrusionOk="0" h="5947" w="7419">
                <a:moveTo>
                  <a:pt x="1491" y="2051"/>
                </a:moveTo>
                <a:lnTo>
                  <a:pt x="2311" y="3710"/>
                </a:lnTo>
                <a:lnTo>
                  <a:pt x="652" y="3710"/>
                </a:lnTo>
                <a:lnTo>
                  <a:pt x="1491" y="2051"/>
                </a:lnTo>
                <a:close/>
                <a:moveTo>
                  <a:pt x="5946" y="2051"/>
                </a:moveTo>
                <a:lnTo>
                  <a:pt x="6766" y="3710"/>
                </a:lnTo>
                <a:lnTo>
                  <a:pt x="5107" y="3710"/>
                </a:lnTo>
                <a:lnTo>
                  <a:pt x="5946" y="2051"/>
                </a:lnTo>
                <a:close/>
                <a:moveTo>
                  <a:pt x="1491" y="1492"/>
                </a:moveTo>
                <a:lnTo>
                  <a:pt x="1342" y="1511"/>
                </a:lnTo>
                <a:lnTo>
                  <a:pt x="1193" y="1567"/>
                </a:lnTo>
                <a:lnTo>
                  <a:pt x="1137" y="1604"/>
                </a:lnTo>
                <a:lnTo>
                  <a:pt x="1081" y="1660"/>
                </a:lnTo>
                <a:lnTo>
                  <a:pt x="1025" y="1716"/>
                </a:lnTo>
                <a:lnTo>
                  <a:pt x="988" y="1790"/>
                </a:lnTo>
                <a:lnTo>
                  <a:pt x="112" y="3542"/>
                </a:lnTo>
                <a:lnTo>
                  <a:pt x="19" y="3785"/>
                </a:lnTo>
                <a:lnTo>
                  <a:pt x="0" y="3841"/>
                </a:lnTo>
                <a:lnTo>
                  <a:pt x="0" y="3897"/>
                </a:lnTo>
                <a:lnTo>
                  <a:pt x="0" y="3990"/>
                </a:lnTo>
                <a:lnTo>
                  <a:pt x="37" y="4083"/>
                </a:lnTo>
                <a:lnTo>
                  <a:pt x="75" y="4176"/>
                </a:lnTo>
                <a:lnTo>
                  <a:pt x="112" y="4269"/>
                </a:lnTo>
                <a:lnTo>
                  <a:pt x="186" y="4344"/>
                </a:lnTo>
                <a:lnTo>
                  <a:pt x="261" y="4419"/>
                </a:lnTo>
                <a:lnTo>
                  <a:pt x="429" y="4549"/>
                </a:lnTo>
                <a:lnTo>
                  <a:pt x="652" y="4661"/>
                </a:lnTo>
                <a:lnTo>
                  <a:pt x="913" y="4754"/>
                </a:lnTo>
                <a:lnTo>
                  <a:pt x="1193" y="4810"/>
                </a:lnTo>
                <a:lnTo>
                  <a:pt x="1491" y="4829"/>
                </a:lnTo>
                <a:lnTo>
                  <a:pt x="1789" y="4810"/>
                </a:lnTo>
                <a:lnTo>
                  <a:pt x="2069" y="4754"/>
                </a:lnTo>
                <a:lnTo>
                  <a:pt x="2311" y="4661"/>
                </a:lnTo>
                <a:lnTo>
                  <a:pt x="2535" y="4549"/>
                </a:lnTo>
                <a:lnTo>
                  <a:pt x="2721" y="4419"/>
                </a:lnTo>
                <a:lnTo>
                  <a:pt x="2796" y="4344"/>
                </a:lnTo>
                <a:lnTo>
                  <a:pt x="2852" y="4269"/>
                </a:lnTo>
                <a:lnTo>
                  <a:pt x="2908" y="4176"/>
                </a:lnTo>
                <a:lnTo>
                  <a:pt x="2945" y="4083"/>
                </a:lnTo>
                <a:lnTo>
                  <a:pt x="2964" y="3990"/>
                </a:lnTo>
                <a:lnTo>
                  <a:pt x="2964" y="3897"/>
                </a:lnTo>
                <a:lnTo>
                  <a:pt x="2964" y="3841"/>
                </a:lnTo>
                <a:lnTo>
                  <a:pt x="2964" y="3766"/>
                </a:lnTo>
                <a:lnTo>
                  <a:pt x="2852" y="3524"/>
                </a:lnTo>
                <a:lnTo>
                  <a:pt x="1976" y="1790"/>
                </a:lnTo>
                <a:lnTo>
                  <a:pt x="1939" y="1716"/>
                </a:lnTo>
                <a:lnTo>
                  <a:pt x="1883" y="1660"/>
                </a:lnTo>
                <a:lnTo>
                  <a:pt x="1827" y="1604"/>
                </a:lnTo>
                <a:lnTo>
                  <a:pt x="1771" y="1567"/>
                </a:lnTo>
                <a:lnTo>
                  <a:pt x="1640" y="1511"/>
                </a:lnTo>
                <a:lnTo>
                  <a:pt x="1491" y="1492"/>
                </a:lnTo>
                <a:close/>
                <a:moveTo>
                  <a:pt x="5946" y="1492"/>
                </a:moveTo>
                <a:lnTo>
                  <a:pt x="5797" y="1511"/>
                </a:lnTo>
                <a:lnTo>
                  <a:pt x="5648" y="1567"/>
                </a:lnTo>
                <a:lnTo>
                  <a:pt x="5592" y="1604"/>
                </a:lnTo>
                <a:lnTo>
                  <a:pt x="5536" y="1660"/>
                </a:lnTo>
                <a:lnTo>
                  <a:pt x="5480" y="1716"/>
                </a:lnTo>
                <a:lnTo>
                  <a:pt x="5443" y="1790"/>
                </a:lnTo>
                <a:lnTo>
                  <a:pt x="4567" y="3542"/>
                </a:lnTo>
                <a:lnTo>
                  <a:pt x="4474" y="3785"/>
                </a:lnTo>
                <a:lnTo>
                  <a:pt x="4455" y="3841"/>
                </a:lnTo>
                <a:lnTo>
                  <a:pt x="4455" y="3897"/>
                </a:lnTo>
                <a:lnTo>
                  <a:pt x="4455" y="3990"/>
                </a:lnTo>
                <a:lnTo>
                  <a:pt x="4492" y="4083"/>
                </a:lnTo>
                <a:lnTo>
                  <a:pt x="4529" y="4176"/>
                </a:lnTo>
                <a:lnTo>
                  <a:pt x="4567" y="4269"/>
                </a:lnTo>
                <a:lnTo>
                  <a:pt x="4641" y="4344"/>
                </a:lnTo>
                <a:lnTo>
                  <a:pt x="4716" y="4419"/>
                </a:lnTo>
                <a:lnTo>
                  <a:pt x="4884" y="4549"/>
                </a:lnTo>
                <a:lnTo>
                  <a:pt x="5107" y="4661"/>
                </a:lnTo>
                <a:lnTo>
                  <a:pt x="5368" y="4754"/>
                </a:lnTo>
                <a:lnTo>
                  <a:pt x="5648" y="4810"/>
                </a:lnTo>
                <a:lnTo>
                  <a:pt x="5946" y="4829"/>
                </a:lnTo>
                <a:lnTo>
                  <a:pt x="6244" y="4810"/>
                </a:lnTo>
                <a:lnTo>
                  <a:pt x="6524" y="4754"/>
                </a:lnTo>
                <a:lnTo>
                  <a:pt x="6766" y="4661"/>
                </a:lnTo>
                <a:lnTo>
                  <a:pt x="6990" y="4549"/>
                </a:lnTo>
                <a:lnTo>
                  <a:pt x="7176" y="4419"/>
                </a:lnTo>
                <a:lnTo>
                  <a:pt x="7251" y="4344"/>
                </a:lnTo>
                <a:lnTo>
                  <a:pt x="7307" y="4269"/>
                </a:lnTo>
                <a:lnTo>
                  <a:pt x="7363" y="4176"/>
                </a:lnTo>
                <a:lnTo>
                  <a:pt x="7400" y="4083"/>
                </a:lnTo>
                <a:lnTo>
                  <a:pt x="7419" y="3990"/>
                </a:lnTo>
                <a:lnTo>
                  <a:pt x="7419" y="3897"/>
                </a:lnTo>
                <a:lnTo>
                  <a:pt x="7419" y="3841"/>
                </a:lnTo>
                <a:lnTo>
                  <a:pt x="7419" y="3766"/>
                </a:lnTo>
                <a:lnTo>
                  <a:pt x="7307" y="3524"/>
                </a:lnTo>
                <a:lnTo>
                  <a:pt x="6431" y="1790"/>
                </a:lnTo>
                <a:lnTo>
                  <a:pt x="6393" y="1716"/>
                </a:lnTo>
                <a:lnTo>
                  <a:pt x="6338" y="1660"/>
                </a:lnTo>
                <a:lnTo>
                  <a:pt x="6282" y="1604"/>
                </a:lnTo>
                <a:lnTo>
                  <a:pt x="6226" y="1567"/>
                </a:lnTo>
                <a:lnTo>
                  <a:pt x="6095" y="1511"/>
                </a:lnTo>
                <a:lnTo>
                  <a:pt x="5946" y="1492"/>
                </a:lnTo>
                <a:close/>
                <a:moveTo>
                  <a:pt x="3597" y="1"/>
                </a:moveTo>
                <a:lnTo>
                  <a:pt x="3486" y="20"/>
                </a:lnTo>
                <a:lnTo>
                  <a:pt x="3392" y="57"/>
                </a:lnTo>
                <a:lnTo>
                  <a:pt x="3299" y="113"/>
                </a:lnTo>
                <a:lnTo>
                  <a:pt x="3206" y="150"/>
                </a:lnTo>
                <a:lnTo>
                  <a:pt x="3113" y="225"/>
                </a:lnTo>
                <a:lnTo>
                  <a:pt x="3038" y="299"/>
                </a:lnTo>
                <a:lnTo>
                  <a:pt x="2982" y="374"/>
                </a:lnTo>
                <a:lnTo>
                  <a:pt x="1305" y="374"/>
                </a:lnTo>
                <a:lnTo>
                  <a:pt x="1230" y="392"/>
                </a:lnTo>
                <a:lnTo>
                  <a:pt x="1174" y="430"/>
                </a:lnTo>
                <a:lnTo>
                  <a:pt x="1137" y="486"/>
                </a:lnTo>
                <a:lnTo>
                  <a:pt x="1118" y="560"/>
                </a:lnTo>
                <a:lnTo>
                  <a:pt x="1118" y="933"/>
                </a:lnTo>
                <a:lnTo>
                  <a:pt x="1137" y="1007"/>
                </a:lnTo>
                <a:lnTo>
                  <a:pt x="1174" y="1063"/>
                </a:lnTo>
                <a:lnTo>
                  <a:pt x="1230" y="1101"/>
                </a:lnTo>
                <a:lnTo>
                  <a:pt x="1305" y="1119"/>
                </a:lnTo>
                <a:lnTo>
                  <a:pt x="2796" y="1119"/>
                </a:lnTo>
                <a:lnTo>
                  <a:pt x="2833" y="1231"/>
                </a:lnTo>
                <a:lnTo>
                  <a:pt x="2871" y="1324"/>
                </a:lnTo>
                <a:lnTo>
                  <a:pt x="2926" y="1418"/>
                </a:lnTo>
                <a:lnTo>
                  <a:pt x="3001" y="1511"/>
                </a:lnTo>
                <a:lnTo>
                  <a:pt x="3076" y="1604"/>
                </a:lnTo>
                <a:lnTo>
                  <a:pt x="3150" y="1660"/>
                </a:lnTo>
                <a:lnTo>
                  <a:pt x="3243" y="1734"/>
                </a:lnTo>
                <a:lnTo>
                  <a:pt x="3337" y="1772"/>
                </a:lnTo>
                <a:lnTo>
                  <a:pt x="3337" y="5201"/>
                </a:lnTo>
                <a:lnTo>
                  <a:pt x="1305" y="5201"/>
                </a:lnTo>
                <a:lnTo>
                  <a:pt x="1230" y="5220"/>
                </a:lnTo>
                <a:lnTo>
                  <a:pt x="1174" y="5257"/>
                </a:lnTo>
                <a:lnTo>
                  <a:pt x="1137" y="5313"/>
                </a:lnTo>
                <a:lnTo>
                  <a:pt x="1118" y="5388"/>
                </a:lnTo>
                <a:lnTo>
                  <a:pt x="1118" y="5761"/>
                </a:lnTo>
                <a:lnTo>
                  <a:pt x="1137" y="5835"/>
                </a:lnTo>
                <a:lnTo>
                  <a:pt x="1174" y="5891"/>
                </a:lnTo>
                <a:lnTo>
                  <a:pt x="1230" y="5928"/>
                </a:lnTo>
                <a:lnTo>
                  <a:pt x="1305" y="5947"/>
                </a:lnTo>
                <a:lnTo>
                  <a:pt x="6133" y="5947"/>
                </a:lnTo>
                <a:lnTo>
                  <a:pt x="6188" y="5928"/>
                </a:lnTo>
                <a:lnTo>
                  <a:pt x="6263" y="5891"/>
                </a:lnTo>
                <a:lnTo>
                  <a:pt x="6300" y="5835"/>
                </a:lnTo>
                <a:lnTo>
                  <a:pt x="6319" y="5761"/>
                </a:lnTo>
                <a:lnTo>
                  <a:pt x="6319" y="5388"/>
                </a:lnTo>
                <a:lnTo>
                  <a:pt x="6300" y="5313"/>
                </a:lnTo>
                <a:lnTo>
                  <a:pt x="6263" y="5257"/>
                </a:lnTo>
                <a:lnTo>
                  <a:pt x="6188" y="5220"/>
                </a:lnTo>
                <a:lnTo>
                  <a:pt x="6133" y="5201"/>
                </a:lnTo>
                <a:lnTo>
                  <a:pt x="4082" y="5201"/>
                </a:lnTo>
                <a:lnTo>
                  <a:pt x="4082" y="1772"/>
                </a:lnTo>
                <a:lnTo>
                  <a:pt x="4175" y="1734"/>
                </a:lnTo>
                <a:lnTo>
                  <a:pt x="4269" y="1660"/>
                </a:lnTo>
                <a:lnTo>
                  <a:pt x="4362" y="1604"/>
                </a:lnTo>
                <a:lnTo>
                  <a:pt x="4436" y="1511"/>
                </a:lnTo>
                <a:lnTo>
                  <a:pt x="4492" y="1418"/>
                </a:lnTo>
                <a:lnTo>
                  <a:pt x="4548" y="1324"/>
                </a:lnTo>
                <a:lnTo>
                  <a:pt x="4585" y="1231"/>
                </a:lnTo>
                <a:lnTo>
                  <a:pt x="4623" y="1119"/>
                </a:lnTo>
                <a:lnTo>
                  <a:pt x="6133" y="1119"/>
                </a:lnTo>
                <a:lnTo>
                  <a:pt x="6188" y="1101"/>
                </a:lnTo>
                <a:lnTo>
                  <a:pt x="6263" y="1063"/>
                </a:lnTo>
                <a:lnTo>
                  <a:pt x="6300" y="1007"/>
                </a:lnTo>
                <a:lnTo>
                  <a:pt x="6319" y="933"/>
                </a:lnTo>
                <a:lnTo>
                  <a:pt x="6319" y="560"/>
                </a:lnTo>
                <a:lnTo>
                  <a:pt x="6300" y="486"/>
                </a:lnTo>
                <a:lnTo>
                  <a:pt x="6263" y="430"/>
                </a:lnTo>
                <a:lnTo>
                  <a:pt x="6188" y="392"/>
                </a:lnTo>
                <a:lnTo>
                  <a:pt x="6133" y="374"/>
                </a:lnTo>
                <a:lnTo>
                  <a:pt x="4455" y="374"/>
                </a:lnTo>
                <a:lnTo>
                  <a:pt x="4380" y="299"/>
                </a:lnTo>
                <a:lnTo>
                  <a:pt x="4306" y="225"/>
                </a:lnTo>
                <a:lnTo>
                  <a:pt x="4231" y="150"/>
                </a:lnTo>
                <a:lnTo>
                  <a:pt x="4138" y="113"/>
                </a:lnTo>
                <a:lnTo>
                  <a:pt x="4026" y="57"/>
                </a:lnTo>
                <a:lnTo>
                  <a:pt x="3933" y="20"/>
                </a:lnTo>
                <a:lnTo>
                  <a:pt x="38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ga8436e033d_1_44"/>
          <p:cNvSpPr txBox="1"/>
          <p:nvPr/>
        </p:nvSpPr>
        <p:spPr>
          <a:xfrm>
            <a:off x="4924650" y="3813750"/>
            <a:ext cx="2528400" cy="9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a:ea typeface="Roboto"/>
                <a:cs typeface="Roboto"/>
                <a:sym typeface="Roboto"/>
              </a:rPr>
              <a:t>Use o modelo LGBM proposto.</a:t>
            </a:r>
            <a:endParaRPr sz="3000">
              <a:solidFill>
                <a:schemeClr val="accent1"/>
              </a:solidFill>
              <a:latin typeface="Mukta ExtraBold"/>
              <a:ea typeface="Mukta ExtraBold"/>
              <a:cs typeface="Mukta ExtraBold"/>
              <a:sym typeface="Mukta ExtraBold"/>
            </a:endParaRPr>
          </a:p>
        </p:txBody>
      </p:sp>
      <p:sp>
        <p:nvSpPr>
          <p:cNvPr id="1052" name="Google Shape;1052;ga8436e033d_1_44"/>
          <p:cNvSpPr/>
          <p:nvPr/>
        </p:nvSpPr>
        <p:spPr>
          <a:xfrm>
            <a:off x="9434150" y="4017363"/>
            <a:ext cx="756274" cy="758599"/>
          </a:xfrm>
          <a:custGeom>
            <a:rect b="b" l="l" r="r" t="t"/>
            <a:pathLst>
              <a:path extrusionOk="0" h="5947" w="5929">
                <a:moveTo>
                  <a:pt x="3710" y="1"/>
                </a:moveTo>
                <a:lnTo>
                  <a:pt x="3263" y="19"/>
                </a:lnTo>
                <a:lnTo>
                  <a:pt x="2834" y="57"/>
                </a:lnTo>
                <a:lnTo>
                  <a:pt x="2461" y="131"/>
                </a:lnTo>
                <a:lnTo>
                  <a:pt x="2126" y="224"/>
                </a:lnTo>
                <a:lnTo>
                  <a:pt x="1865" y="336"/>
                </a:lnTo>
                <a:lnTo>
                  <a:pt x="1753" y="392"/>
                </a:lnTo>
                <a:lnTo>
                  <a:pt x="1660" y="467"/>
                </a:lnTo>
                <a:lnTo>
                  <a:pt x="1585" y="523"/>
                </a:lnTo>
                <a:lnTo>
                  <a:pt x="1529" y="597"/>
                </a:lnTo>
                <a:lnTo>
                  <a:pt x="1492" y="672"/>
                </a:lnTo>
                <a:lnTo>
                  <a:pt x="1473" y="746"/>
                </a:lnTo>
                <a:lnTo>
                  <a:pt x="1492" y="821"/>
                </a:lnTo>
                <a:lnTo>
                  <a:pt x="1529" y="895"/>
                </a:lnTo>
                <a:lnTo>
                  <a:pt x="1585" y="970"/>
                </a:lnTo>
                <a:lnTo>
                  <a:pt x="1660" y="1045"/>
                </a:lnTo>
                <a:lnTo>
                  <a:pt x="1753" y="1100"/>
                </a:lnTo>
                <a:lnTo>
                  <a:pt x="1865" y="1156"/>
                </a:lnTo>
                <a:lnTo>
                  <a:pt x="2126" y="1268"/>
                </a:lnTo>
                <a:lnTo>
                  <a:pt x="2461" y="1361"/>
                </a:lnTo>
                <a:lnTo>
                  <a:pt x="2834" y="1436"/>
                </a:lnTo>
                <a:lnTo>
                  <a:pt x="3263" y="1473"/>
                </a:lnTo>
                <a:lnTo>
                  <a:pt x="3710" y="1492"/>
                </a:lnTo>
                <a:lnTo>
                  <a:pt x="4157" y="1473"/>
                </a:lnTo>
                <a:lnTo>
                  <a:pt x="4567" y="1436"/>
                </a:lnTo>
                <a:lnTo>
                  <a:pt x="4959" y="1361"/>
                </a:lnTo>
                <a:lnTo>
                  <a:pt x="5276" y="1268"/>
                </a:lnTo>
                <a:lnTo>
                  <a:pt x="5555" y="1156"/>
                </a:lnTo>
                <a:lnTo>
                  <a:pt x="5667" y="1100"/>
                </a:lnTo>
                <a:lnTo>
                  <a:pt x="5760" y="1045"/>
                </a:lnTo>
                <a:lnTo>
                  <a:pt x="5835" y="970"/>
                </a:lnTo>
                <a:lnTo>
                  <a:pt x="5891" y="895"/>
                </a:lnTo>
                <a:lnTo>
                  <a:pt x="5928" y="821"/>
                </a:lnTo>
                <a:lnTo>
                  <a:pt x="5928" y="746"/>
                </a:lnTo>
                <a:lnTo>
                  <a:pt x="5928" y="672"/>
                </a:lnTo>
                <a:lnTo>
                  <a:pt x="5891" y="597"/>
                </a:lnTo>
                <a:lnTo>
                  <a:pt x="5835" y="523"/>
                </a:lnTo>
                <a:lnTo>
                  <a:pt x="5760" y="467"/>
                </a:lnTo>
                <a:lnTo>
                  <a:pt x="5667" y="392"/>
                </a:lnTo>
                <a:lnTo>
                  <a:pt x="5555" y="336"/>
                </a:lnTo>
                <a:lnTo>
                  <a:pt x="5276" y="224"/>
                </a:lnTo>
                <a:lnTo>
                  <a:pt x="4959" y="131"/>
                </a:lnTo>
                <a:lnTo>
                  <a:pt x="4567" y="57"/>
                </a:lnTo>
                <a:lnTo>
                  <a:pt x="4157" y="19"/>
                </a:lnTo>
                <a:lnTo>
                  <a:pt x="3710" y="1"/>
                </a:lnTo>
                <a:close/>
                <a:moveTo>
                  <a:pt x="5928" y="1361"/>
                </a:moveTo>
                <a:lnTo>
                  <a:pt x="5760" y="1473"/>
                </a:lnTo>
                <a:lnTo>
                  <a:pt x="5574" y="1566"/>
                </a:lnTo>
                <a:lnTo>
                  <a:pt x="5350" y="1641"/>
                </a:lnTo>
                <a:lnTo>
                  <a:pt x="5127" y="1697"/>
                </a:lnTo>
                <a:lnTo>
                  <a:pt x="4884" y="1753"/>
                </a:lnTo>
                <a:lnTo>
                  <a:pt x="4623" y="1809"/>
                </a:lnTo>
                <a:lnTo>
                  <a:pt x="4344" y="1827"/>
                </a:lnTo>
                <a:lnTo>
                  <a:pt x="4064" y="1846"/>
                </a:lnTo>
                <a:lnTo>
                  <a:pt x="4306" y="1977"/>
                </a:lnTo>
                <a:lnTo>
                  <a:pt x="4512" y="2144"/>
                </a:lnTo>
                <a:lnTo>
                  <a:pt x="4586" y="2219"/>
                </a:lnTo>
                <a:lnTo>
                  <a:pt x="4661" y="2312"/>
                </a:lnTo>
                <a:lnTo>
                  <a:pt x="4717" y="2405"/>
                </a:lnTo>
                <a:lnTo>
                  <a:pt x="4772" y="2517"/>
                </a:lnTo>
                <a:lnTo>
                  <a:pt x="5015" y="2461"/>
                </a:lnTo>
                <a:lnTo>
                  <a:pt x="5238" y="2405"/>
                </a:lnTo>
                <a:lnTo>
                  <a:pt x="5443" y="2331"/>
                </a:lnTo>
                <a:lnTo>
                  <a:pt x="5611" y="2237"/>
                </a:lnTo>
                <a:lnTo>
                  <a:pt x="5742" y="2163"/>
                </a:lnTo>
                <a:lnTo>
                  <a:pt x="5854" y="2070"/>
                </a:lnTo>
                <a:lnTo>
                  <a:pt x="5909" y="1958"/>
                </a:lnTo>
                <a:lnTo>
                  <a:pt x="5928" y="1865"/>
                </a:lnTo>
                <a:lnTo>
                  <a:pt x="5928" y="1361"/>
                </a:lnTo>
                <a:close/>
                <a:moveTo>
                  <a:pt x="5928" y="2480"/>
                </a:moveTo>
                <a:lnTo>
                  <a:pt x="5704" y="2610"/>
                </a:lnTo>
                <a:lnTo>
                  <a:pt x="5443" y="2722"/>
                </a:lnTo>
                <a:lnTo>
                  <a:pt x="5145" y="2815"/>
                </a:lnTo>
                <a:lnTo>
                  <a:pt x="4810" y="2871"/>
                </a:lnTo>
                <a:lnTo>
                  <a:pt x="4810" y="3617"/>
                </a:lnTo>
                <a:lnTo>
                  <a:pt x="5052" y="3561"/>
                </a:lnTo>
                <a:lnTo>
                  <a:pt x="5276" y="3505"/>
                </a:lnTo>
                <a:lnTo>
                  <a:pt x="5462" y="3430"/>
                </a:lnTo>
                <a:lnTo>
                  <a:pt x="5630" y="3356"/>
                </a:lnTo>
                <a:lnTo>
                  <a:pt x="5760" y="3263"/>
                </a:lnTo>
                <a:lnTo>
                  <a:pt x="5854" y="3169"/>
                </a:lnTo>
                <a:lnTo>
                  <a:pt x="5909" y="3076"/>
                </a:lnTo>
                <a:lnTo>
                  <a:pt x="5928" y="2983"/>
                </a:lnTo>
                <a:lnTo>
                  <a:pt x="5928" y="2480"/>
                </a:lnTo>
                <a:close/>
                <a:moveTo>
                  <a:pt x="2219" y="1865"/>
                </a:moveTo>
                <a:lnTo>
                  <a:pt x="1771" y="1883"/>
                </a:lnTo>
                <a:lnTo>
                  <a:pt x="1361" y="1939"/>
                </a:lnTo>
                <a:lnTo>
                  <a:pt x="970" y="2014"/>
                </a:lnTo>
                <a:lnTo>
                  <a:pt x="653" y="2126"/>
                </a:lnTo>
                <a:lnTo>
                  <a:pt x="504" y="2200"/>
                </a:lnTo>
                <a:lnTo>
                  <a:pt x="373" y="2275"/>
                </a:lnTo>
                <a:lnTo>
                  <a:pt x="262" y="2349"/>
                </a:lnTo>
                <a:lnTo>
                  <a:pt x="168" y="2424"/>
                </a:lnTo>
                <a:lnTo>
                  <a:pt x="94" y="2517"/>
                </a:lnTo>
                <a:lnTo>
                  <a:pt x="38" y="2610"/>
                </a:lnTo>
                <a:lnTo>
                  <a:pt x="1" y="2685"/>
                </a:lnTo>
                <a:lnTo>
                  <a:pt x="1" y="2797"/>
                </a:lnTo>
                <a:lnTo>
                  <a:pt x="1" y="2890"/>
                </a:lnTo>
                <a:lnTo>
                  <a:pt x="38" y="2983"/>
                </a:lnTo>
                <a:lnTo>
                  <a:pt x="94" y="3058"/>
                </a:lnTo>
                <a:lnTo>
                  <a:pt x="168" y="3151"/>
                </a:lnTo>
                <a:lnTo>
                  <a:pt x="262" y="3225"/>
                </a:lnTo>
                <a:lnTo>
                  <a:pt x="373" y="3300"/>
                </a:lnTo>
                <a:lnTo>
                  <a:pt x="504" y="3375"/>
                </a:lnTo>
                <a:lnTo>
                  <a:pt x="653" y="3449"/>
                </a:lnTo>
                <a:lnTo>
                  <a:pt x="970" y="3561"/>
                </a:lnTo>
                <a:lnTo>
                  <a:pt x="1361" y="3635"/>
                </a:lnTo>
                <a:lnTo>
                  <a:pt x="1771" y="3691"/>
                </a:lnTo>
                <a:lnTo>
                  <a:pt x="2219" y="3710"/>
                </a:lnTo>
                <a:lnTo>
                  <a:pt x="2666" y="3691"/>
                </a:lnTo>
                <a:lnTo>
                  <a:pt x="3095" y="3635"/>
                </a:lnTo>
                <a:lnTo>
                  <a:pt x="3468" y="3561"/>
                </a:lnTo>
                <a:lnTo>
                  <a:pt x="3803" y="3449"/>
                </a:lnTo>
                <a:lnTo>
                  <a:pt x="3934" y="3375"/>
                </a:lnTo>
                <a:lnTo>
                  <a:pt x="4064" y="3300"/>
                </a:lnTo>
                <a:lnTo>
                  <a:pt x="4176" y="3225"/>
                </a:lnTo>
                <a:lnTo>
                  <a:pt x="4269" y="3151"/>
                </a:lnTo>
                <a:lnTo>
                  <a:pt x="4344" y="3058"/>
                </a:lnTo>
                <a:lnTo>
                  <a:pt x="4400" y="2983"/>
                </a:lnTo>
                <a:lnTo>
                  <a:pt x="4437" y="2890"/>
                </a:lnTo>
                <a:lnTo>
                  <a:pt x="4456" y="2797"/>
                </a:lnTo>
                <a:lnTo>
                  <a:pt x="4437" y="2685"/>
                </a:lnTo>
                <a:lnTo>
                  <a:pt x="4400" y="2610"/>
                </a:lnTo>
                <a:lnTo>
                  <a:pt x="4344" y="2517"/>
                </a:lnTo>
                <a:lnTo>
                  <a:pt x="4269" y="2424"/>
                </a:lnTo>
                <a:lnTo>
                  <a:pt x="4176" y="2349"/>
                </a:lnTo>
                <a:lnTo>
                  <a:pt x="4064" y="2275"/>
                </a:lnTo>
                <a:lnTo>
                  <a:pt x="3934" y="2200"/>
                </a:lnTo>
                <a:lnTo>
                  <a:pt x="3803" y="2126"/>
                </a:lnTo>
                <a:lnTo>
                  <a:pt x="3468" y="2014"/>
                </a:lnTo>
                <a:lnTo>
                  <a:pt x="3095" y="1939"/>
                </a:lnTo>
                <a:lnTo>
                  <a:pt x="2666" y="1883"/>
                </a:lnTo>
                <a:lnTo>
                  <a:pt x="2219" y="1865"/>
                </a:lnTo>
                <a:close/>
                <a:moveTo>
                  <a:pt x="1" y="3486"/>
                </a:moveTo>
                <a:lnTo>
                  <a:pt x="1" y="4083"/>
                </a:lnTo>
                <a:lnTo>
                  <a:pt x="1" y="4157"/>
                </a:lnTo>
                <a:lnTo>
                  <a:pt x="38" y="4232"/>
                </a:lnTo>
                <a:lnTo>
                  <a:pt x="94" y="4306"/>
                </a:lnTo>
                <a:lnTo>
                  <a:pt x="168" y="4381"/>
                </a:lnTo>
                <a:lnTo>
                  <a:pt x="262" y="4437"/>
                </a:lnTo>
                <a:lnTo>
                  <a:pt x="373" y="4512"/>
                </a:lnTo>
                <a:lnTo>
                  <a:pt x="653" y="4605"/>
                </a:lnTo>
                <a:lnTo>
                  <a:pt x="970" y="4698"/>
                </a:lnTo>
                <a:lnTo>
                  <a:pt x="1361" y="4772"/>
                </a:lnTo>
                <a:lnTo>
                  <a:pt x="1771" y="4810"/>
                </a:lnTo>
                <a:lnTo>
                  <a:pt x="2219" y="4828"/>
                </a:lnTo>
                <a:lnTo>
                  <a:pt x="2666" y="4810"/>
                </a:lnTo>
                <a:lnTo>
                  <a:pt x="3095" y="4772"/>
                </a:lnTo>
                <a:lnTo>
                  <a:pt x="3468" y="4698"/>
                </a:lnTo>
                <a:lnTo>
                  <a:pt x="3803" y="4605"/>
                </a:lnTo>
                <a:lnTo>
                  <a:pt x="4064" y="4512"/>
                </a:lnTo>
                <a:lnTo>
                  <a:pt x="4176" y="4437"/>
                </a:lnTo>
                <a:lnTo>
                  <a:pt x="4269" y="4381"/>
                </a:lnTo>
                <a:lnTo>
                  <a:pt x="4344" y="4306"/>
                </a:lnTo>
                <a:lnTo>
                  <a:pt x="4400" y="4232"/>
                </a:lnTo>
                <a:lnTo>
                  <a:pt x="4437" y="4157"/>
                </a:lnTo>
                <a:lnTo>
                  <a:pt x="4456" y="4083"/>
                </a:lnTo>
                <a:lnTo>
                  <a:pt x="4456" y="3486"/>
                </a:lnTo>
                <a:lnTo>
                  <a:pt x="4251" y="3635"/>
                </a:lnTo>
                <a:lnTo>
                  <a:pt x="4027" y="3747"/>
                </a:lnTo>
                <a:lnTo>
                  <a:pt x="3766" y="3859"/>
                </a:lnTo>
                <a:lnTo>
                  <a:pt x="3486" y="3934"/>
                </a:lnTo>
                <a:lnTo>
                  <a:pt x="3188" y="4008"/>
                </a:lnTo>
                <a:lnTo>
                  <a:pt x="2871" y="4046"/>
                </a:lnTo>
                <a:lnTo>
                  <a:pt x="2554" y="4083"/>
                </a:lnTo>
                <a:lnTo>
                  <a:pt x="1902" y="4083"/>
                </a:lnTo>
                <a:lnTo>
                  <a:pt x="1566" y="4046"/>
                </a:lnTo>
                <a:lnTo>
                  <a:pt x="1250" y="4008"/>
                </a:lnTo>
                <a:lnTo>
                  <a:pt x="951" y="3934"/>
                </a:lnTo>
                <a:lnTo>
                  <a:pt x="672" y="3859"/>
                </a:lnTo>
                <a:lnTo>
                  <a:pt x="411" y="3747"/>
                </a:lnTo>
                <a:lnTo>
                  <a:pt x="187" y="3635"/>
                </a:lnTo>
                <a:lnTo>
                  <a:pt x="1" y="3486"/>
                </a:lnTo>
                <a:close/>
                <a:moveTo>
                  <a:pt x="1" y="4698"/>
                </a:moveTo>
                <a:lnTo>
                  <a:pt x="1" y="5201"/>
                </a:lnTo>
                <a:lnTo>
                  <a:pt x="1" y="5276"/>
                </a:lnTo>
                <a:lnTo>
                  <a:pt x="38" y="5350"/>
                </a:lnTo>
                <a:lnTo>
                  <a:pt x="94" y="5425"/>
                </a:lnTo>
                <a:lnTo>
                  <a:pt x="168" y="5499"/>
                </a:lnTo>
                <a:lnTo>
                  <a:pt x="262" y="5555"/>
                </a:lnTo>
                <a:lnTo>
                  <a:pt x="373" y="5611"/>
                </a:lnTo>
                <a:lnTo>
                  <a:pt x="653" y="5723"/>
                </a:lnTo>
                <a:lnTo>
                  <a:pt x="970" y="5816"/>
                </a:lnTo>
                <a:lnTo>
                  <a:pt x="1361" y="5891"/>
                </a:lnTo>
                <a:lnTo>
                  <a:pt x="1771" y="5928"/>
                </a:lnTo>
                <a:lnTo>
                  <a:pt x="2219" y="5947"/>
                </a:lnTo>
                <a:lnTo>
                  <a:pt x="2666" y="5928"/>
                </a:lnTo>
                <a:lnTo>
                  <a:pt x="3095" y="5891"/>
                </a:lnTo>
                <a:lnTo>
                  <a:pt x="3468" y="5816"/>
                </a:lnTo>
                <a:lnTo>
                  <a:pt x="3803" y="5723"/>
                </a:lnTo>
                <a:lnTo>
                  <a:pt x="4064" y="5611"/>
                </a:lnTo>
                <a:lnTo>
                  <a:pt x="4176" y="5555"/>
                </a:lnTo>
                <a:lnTo>
                  <a:pt x="4269" y="5499"/>
                </a:lnTo>
                <a:lnTo>
                  <a:pt x="4344" y="5425"/>
                </a:lnTo>
                <a:lnTo>
                  <a:pt x="4400" y="5350"/>
                </a:lnTo>
                <a:lnTo>
                  <a:pt x="4437" y="5276"/>
                </a:lnTo>
                <a:lnTo>
                  <a:pt x="4456" y="5201"/>
                </a:lnTo>
                <a:lnTo>
                  <a:pt x="4456" y="4698"/>
                </a:lnTo>
                <a:lnTo>
                  <a:pt x="4251" y="4828"/>
                </a:lnTo>
                <a:lnTo>
                  <a:pt x="4027" y="4922"/>
                </a:lnTo>
                <a:lnTo>
                  <a:pt x="3766" y="5015"/>
                </a:lnTo>
                <a:lnTo>
                  <a:pt x="3486" y="5089"/>
                </a:lnTo>
                <a:lnTo>
                  <a:pt x="3188" y="5127"/>
                </a:lnTo>
                <a:lnTo>
                  <a:pt x="2871" y="5164"/>
                </a:lnTo>
                <a:lnTo>
                  <a:pt x="2554" y="5201"/>
                </a:lnTo>
                <a:lnTo>
                  <a:pt x="1902" y="5201"/>
                </a:lnTo>
                <a:lnTo>
                  <a:pt x="1566" y="5164"/>
                </a:lnTo>
                <a:lnTo>
                  <a:pt x="1250" y="5127"/>
                </a:lnTo>
                <a:lnTo>
                  <a:pt x="951" y="5089"/>
                </a:lnTo>
                <a:lnTo>
                  <a:pt x="672" y="5015"/>
                </a:lnTo>
                <a:lnTo>
                  <a:pt x="411" y="4922"/>
                </a:lnTo>
                <a:lnTo>
                  <a:pt x="187" y="4828"/>
                </a:lnTo>
                <a:lnTo>
                  <a:pt x="1" y="46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a8436e033d_1_44"/>
          <p:cNvSpPr/>
          <p:nvPr/>
        </p:nvSpPr>
        <p:spPr>
          <a:xfrm>
            <a:off x="5660097" y="2972453"/>
            <a:ext cx="1057498" cy="842926"/>
          </a:xfrm>
          <a:custGeom>
            <a:rect b="b" l="l" r="r" t="t"/>
            <a:pathLst>
              <a:path extrusionOk="0" h="5929" w="7438">
                <a:moveTo>
                  <a:pt x="6189" y="821"/>
                </a:moveTo>
                <a:lnTo>
                  <a:pt x="6263" y="839"/>
                </a:lnTo>
                <a:lnTo>
                  <a:pt x="6356" y="877"/>
                </a:lnTo>
                <a:lnTo>
                  <a:pt x="6431" y="933"/>
                </a:lnTo>
                <a:lnTo>
                  <a:pt x="6487" y="1007"/>
                </a:lnTo>
                <a:lnTo>
                  <a:pt x="6524" y="1100"/>
                </a:lnTo>
                <a:lnTo>
                  <a:pt x="6543" y="1175"/>
                </a:lnTo>
                <a:lnTo>
                  <a:pt x="6543" y="1268"/>
                </a:lnTo>
                <a:lnTo>
                  <a:pt x="6524" y="1343"/>
                </a:lnTo>
                <a:lnTo>
                  <a:pt x="6506" y="1417"/>
                </a:lnTo>
                <a:lnTo>
                  <a:pt x="6468" y="1473"/>
                </a:lnTo>
                <a:lnTo>
                  <a:pt x="6412" y="1529"/>
                </a:lnTo>
                <a:lnTo>
                  <a:pt x="6356" y="1585"/>
                </a:lnTo>
                <a:lnTo>
                  <a:pt x="6300" y="1622"/>
                </a:lnTo>
                <a:lnTo>
                  <a:pt x="6226" y="1641"/>
                </a:lnTo>
                <a:lnTo>
                  <a:pt x="6151" y="1660"/>
                </a:lnTo>
                <a:lnTo>
                  <a:pt x="6077" y="1660"/>
                </a:lnTo>
                <a:lnTo>
                  <a:pt x="5984" y="1641"/>
                </a:lnTo>
                <a:lnTo>
                  <a:pt x="5909" y="1604"/>
                </a:lnTo>
                <a:lnTo>
                  <a:pt x="5816" y="1548"/>
                </a:lnTo>
                <a:lnTo>
                  <a:pt x="5760" y="1455"/>
                </a:lnTo>
                <a:lnTo>
                  <a:pt x="5723" y="1380"/>
                </a:lnTo>
                <a:lnTo>
                  <a:pt x="5704" y="1287"/>
                </a:lnTo>
                <a:lnTo>
                  <a:pt x="5704" y="1212"/>
                </a:lnTo>
                <a:lnTo>
                  <a:pt x="5723" y="1138"/>
                </a:lnTo>
                <a:lnTo>
                  <a:pt x="5741" y="1063"/>
                </a:lnTo>
                <a:lnTo>
                  <a:pt x="5779" y="989"/>
                </a:lnTo>
                <a:lnTo>
                  <a:pt x="5834" y="933"/>
                </a:lnTo>
                <a:lnTo>
                  <a:pt x="5890" y="895"/>
                </a:lnTo>
                <a:lnTo>
                  <a:pt x="5946" y="858"/>
                </a:lnTo>
                <a:lnTo>
                  <a:pt x="6021" y="821"/>
                </a:lnTo>
                <a:close/>
                <a:moveTo>
                  <a:pt x="5723" y="1"/>
                </a:moveTo>
                <a:lnTo>
                  <a:pt x="5667" y="19"/>
                </a:lnTo>
                <a:lnTo>
                  <a:pt x="5480" y="113"/>
                </a:lnTo>
                <a:lnTo>
                  <a:pt x="5294" y="224"/>
                </a:lnTo>
                <a:lnTo>
                  <a:pt x="5257" y="262"/>
                </a:lnTo>
                <a:lnTo>
                  <a:pt x="5238" y="318"/>
                </a:lnTo>
                <a:lnTo>
                  <a:pt x="5238" y="373"/>
                </a:lnTo>
                <a:lnTo>
                  <a:pt x="5257" y="411"/>
                </a:lnTo>
                <a:lnTo>
                  <a:pt x="5350" y="579"/>
                </a:lnTo>
                <a:lnTo>
                  <a:pt x="5257" y="728"/>
                </a:lnTo>
                <a:lnTo>
                  <a:pt x="5182" y="895"/>
                </a:lnTo>
                <a:lnTo>
                  <a:pt x="4977" y="895"/>
                </a:lnTo>
                <a:lnTo>
                  <a:pt x="4940" y="914"/>
                </a:lnTo>
                <a:lnTo>
                  <a:pt x="4884" y="933"/>
                </a:lnTo>
                <a:lnTo>
                  <a:pt x="4865" y="970"/>
                </a:lnTo>
                <a:lnTo>
                  <a:pt x="4847" y="1026"/>
                </a:lnTo>
                <a:lnTo>
                  <a:pt x="4828" y="1231"/>
                </a:lnTo>
                <a:lnTo>
                  <a:pt x="4847" y="1455"/>
                </a:lnTo>
                <a:lnTo>
                  <a:pt x="4865" y="1492"/>
                </a:lnTo>
                <a:lnTo>
                  <a:pt x="4884" y="1529"/>
                </a:lnTo>
                <a:lnTo>
                  <a:pt x="4940" y="1566"/>
                </a:lnTo>
                <a:lnTo>
                  <a:pt x="5182" y="1566"/>
                </a:lnTo>
                <a:lnTo>
                  <a:pt x="5257" y="1734"/>
                </a:lnTo>
                <a:lnTo>
                  <a:pt x="5350" y="1883"/>
                </a:lnTo>
                <a:lnTo>
                  <a:pt x="5257" y="2051"/>
                </a:lnTo>
                <a:lnTo>
                  <a:pt x="5238" y="2107"/>
                </a:lnTo>
                <a:lnTo>
                  <a:pt x="5238" y="2163"/>
                </a:lnTo>
                <a:lnTo>
                  <a:pt x="5257" y="2200"/>
                </a:lnTo>
                <a:lnTo>
                  <a:pt x="5294" y="2237"/>
                </a:lnTo>
                <a:lnTo>
                  <a:pt x="5480" y="2368"/>
                </a:lnTo>
                <a:lnTo>
                  <a:pt x="5667" y="2461"/>
                </a:lnTo>
                <a:lnTo>
                  <a:pt x="5760" y="2461"/>
                </a:lnTo>
                <a:lnTo>
                  <a:pt x="5816" y="2424"/>
                </a:lnTo>
                <a:lnTo>
                  <a:pt x="5853" y="2387"/>
                </a:lnTo>
                <a:lnTo>
                  <a:pt x="5946" y="2219"/>
                </a:lnTo>
                <a:lnTo>
                  <a:pt x="6133" y="2237"/>
                </a:lnTo>
                <a:lnTo>
                  <a:pt x="6300" y="2219"/>
                </a:lnTo>
                <a:lnTo>
                  <a:pt x="6412" y="2387"/>
                </a:lnTo>
                <a:lnTo>
                  <a:pt x="6431" y="2424"/>
                </a:lnTo>
                <a:lnTo>
                  <a:pt x="6487" y="2461"/>
                </a:lnTo>
                <a:lnTo>
                  <a:pt x="6580" y="2461"/>
                </a:lnTo>
                <a:lnTo>
                  <a:pt x="6785" y="2368"/>
                </a:lnTo>
                <a:lnTo>
                  <a:pt x="6953" y="2237"/>
                </a:lnTo>
                <a:lnTo>
                  <a:pt x="6990" y="2200"/>
                </a:lnTo>
                <a:lnTo>
                  <a:pt x="7009" y="2163"/>
                </a:lnTo>
                <a:lnTo>
                  <a:pt x="7009" y="2107"/>
                </a:lnTo>
                <a:lnTo>
                  <a:pt x="6990" y="2051"/>
                </a:lnTo>
                <a:lnTo>
                  <a:pt x="6897" y="1883"/>
                </a:lnTo>
                <a:lnTo>
                  <a:pt x="6990" y="1734"/>
                </a:lnTo>
                <a:lnTo>
                  <a:pt x="7083" y="1566"/>
                </a:lnTo>
                <a:lnTo>
                  <a:pt x="7326" y="1566"/>
                </a:lnTo>
                <a:lnTo>
                  <a:pt x="7363" y="1529"/>
                </a:lnTo>
                <a:lnTo>
                  <a:pt x="7400" y="1492"/>
                </a:lnTo>
                <a:lnTo>
                  <a:pt x="7419" y="1455"/>
                </a:lnTo>
                <a:lnTo>
                  <a:pt x="7437" y="1231"/>
                </a:lnTo>
                <a:lnTo>
                  <a:pt x="7419" y="1026"/>
                </a:lnTo>
                <a:lnTo>
                  <a:pt x="7400" y="970"/>
                </a:lnTo>
                <a:lnTo>
                  <a:pt x="7363" y="933"/>
                </a:lnTo>
                <a:lnTo>
                  <a:pt x="7326" y="914"/>
                </a:lnTo>
                <a:lnTo>
                  <a:pt x="7270" y="895"/>
                </a:lnTo>
                <a:lnTo>
                  <a:pt x="7083" y="895"/>
                </a:lnTo>
                <a:lnTo>
                  <a:pt x="6990" y="728"/>
                </a:lnTo>
                <a:lnTo>
                  <a:pt x="6897" y="579"/>
                </a:lnTo>
                <a:lnTo>
                  <a:pt x="6990" y="411"/>
                </a:lnTo>
                <a:lnTo>
                  <a:pt x="7009" y="373"/>
                </a:lnTo>
                <a:lnTo>
                  <a:pt x="7009" y="318"/>
                </a:lnTo>
                <a:lnTo>
                  <a:pt x="6990" y="262"/>
                </a:lnTo>
                <a:lnTo>
                  <a:pt x="6953" y="224"/>
                </a:lnTo>
                <a:lnTo>
                  <a:pt x="6785" y="113"/>
                </a:lnTo>
                <a:lnTo>
                  <a:pt x="6580" y="19"/>
                </a:lnTo>
                <a:lnTo>
                  <a:pt x="6524" y="1"/>
                </a:lnTo>
                <a:lnTo>
                  <a:pt x="6487" y="19"/>
                </a:lnTo>
                <a:lnTo>
                  <a:pt x="6431" y="38"/>
                </a:lnTo>
                <a:lnTo>
                  <a:pt x="6412" y="75"/>
                </a:lnTo>
                <a:lnTo>
                  <a:pt x="6300" y="243"/>
                </a:lnTo>
                <a:lnTo>
                  <a:pt x="6133" y="224"/>
                </a:lnTo>
                <a:lnTo>
                  <a:pt x="5946" y="243"/>
                </a:lnTo>
                <a:lnTo>
                  <a:pt x="5853" y="75"/>
                </a:lnTo>
                <a:lnTo>
                  <a:pt x="5816" y="38"/>
                </a:lnTo>
                <a:lnTo>
                  <a:pt x="5760" y="19"/>
                </a:lnTo>
                <a:lnTo>
                  <a:pt x="5723" y="1"/>
                </a:lnTo>
                <a:close/>
                <a:moveTo>
                  <a:pt x="2554" y="2126"/>
                </a:moveTo>
                <a:lnTo>
                  <a:pt x="2703" y="2144"/>
                </a:lnTo>
                <a:lnTo>
                  <a:pt x="2852" y="2200"/>
                </a:lnTo>
                <a:lnTo>
                  <a:pt x="2983" y="2275"/>
                </a:lnTo>
                <a:lnTo>
                  <a:pt x="3094" y="2368"/>
                </a:lnTo>
                <a:lnTo>
                  <a:pt x="3188" y="2480"/>
                </a:lnTo>
                <a:lnTo>
                  <a:pt x="3262" y="2610"/>
                </a:lnTo>
                <a:lnTo>
                  <a:pt x="3318" y="2759"/>
                </a:lnTo>
                <a:lnTo>
                  <a:pt x="3337" y="2909"/>
                </a:lnTo>
                <a:lnTo>
                  <a:pt x="3337" y="3076"/>
                </a:lnTo>
                <a:lnTo>
                  <a:pt x="3299" y="3244"/>
                </a:lnTo>
                <a:lnTo>
                  <a:pt x="3225" y="3412"/>
                </a:lnTo>
                <a:lnTo>
                  <a:pt x="3113" y="3580"/>
                </a:lnTo>
                <a:lnTo>
                  <a:pt x="2945" y="3691"/>
                </a:lnTo>
                <a:lnTo>
                  <a:pt x="2778" y="3747"/>
                </a:lnTo>
                <a:lnTo>
                  <a:pt x="2610" y="3785"/>
                </a:lnTo>
                <a:lnTo>
                  <a:pt x="2461" y="3803"/>
                </a:lnTo>
                <a:lnTo>
                  <a:pt x="2293" y="3766"/>
                </a:lnTo>
                <a:lnTo>
                  <a:pt x="2162" y="3729"/>
                </a:lnTo>
                <a:lnTo>
                  <a:pt x="2032" y="3654"/>
                </a:lnTo>
                <a:lnTo>
                  <a:pt x="1920" y="3561"/>
                </a:lnTo>
                <a:lnTo>
                  <a:pt x="1808" y="3430"/>
                </a:lnTo>
                <a:lnTo>
                  <a:pt x="1734" y="3300"/>
                </a:lnTo>
                <a:lnTo>
                  <a:pt x="1696" y="3169"/>
                </a:lnTo>
                <a:lnTo>
                  <a:pt x="1659" y="3020"/>
                </a:lnTo>
                <a:lnTo>
                  <a:pt x="1678" y="2853"/>
                </a:lnTo>
                <a:lnTo>
                  <a:pt x="1715" y="2685"/>
                </a:lnTo>
                <a:lnTo>
                  <a:pt x="1790" y="2517"/>
                </a:lnTo>
                <a:lnTo>
                  <a:pt x="1883" y="2349"/>
                </a:lnTo>
                <a:lnTo>
                  <a:pt x="2051" y="2237"/>
                </a:lnTo>
                <a:lnTo>
                  <a:pt x="2237" y="2163"/>
                </a:lnTo>
                <a:lnTo>
                  <a:pt x="2386" y="2126"/>
                </a:lnTo>
                <a:close/>
                <a:moveTo>
                  <a:pt x="6189" y="4288"/>
                </a:moveTo>
                <a:lnTo>
                  <a:pt x="6263" y="4306"/>
                </a:lnTo>
                <a:lnTo>
                  <a:pt x="6356" y="4344"/>
                </a:lnTo>
                <a:lnTo>
                  <a:pt x="6431" y="4400"/>
                </a:lnTo>
                <a:lnTo>
                  <a:pt x="6487" y="4474"/>
                </a:lnTo>
                <a:lnTo>
                  <a:pt x="6524" y="4567"/>
                </a:lnTo>
                <a:lnTo>
                  <a:pt x="6543" y="4642"/>
                </a:lnTo>
                <a:lnTo>
                  <a:pt x="6543" y="4735"/>
                </a:lnTo>
                <a:lnTo>
                  <a:pt x="6524" y="4810"/>
                </a:lnTo>
                <a:lnTo>
                  <a:pt x="6506" y="4884"/>
                </a:lnTo>
                <a:lnTo>
                  <a:pt x="6468" y="4940"/>
                </a:lnTo>
                <a:lnTo>
                  <a:pt x="6412" y="4996"/>
                </a:lnTo>
                <a:lnTo>
                  <a:pt x="6356" y="5052"/>
                </a:lnTo>
                <a:lnTo>
                  <a:pt x="6300" y="5089"/>
                </a:lnTo>
                <a:lnTo>
                  <a:pt x="6226" y="5108"/>
                </a:lnTo>
                <a:lnTo>
                  <a:pt x="6151" y="5127"/>
                </a:lnTo>
                <a:lnTo>
                  <a:pt x="6077" y="5127"/>
                </a:lnTo>
                <a:lnTo>
                  <a:pt x="5984" y="5108"/>
                </a:lnTo>
                <a:lnTo>
                  <a:pt x="5909" y="5071"/>
                </a:lnTo>
                <a:lnTo>
                  <a:pt x="5816" y="5015"/>
                </a:lnTo>
                <a:lnTo>
                  <a:pt x="5760" y="4922"/>
                </a:lnTo>
                <a:lnTo>
                  <a:pt x="5723" y="4847"/>
                </a:lnTo>
                <a:lnTo>
                  <a:pt x="5704" y="4754"/>
                </a:lnTo>
                <a:lnTo>
                  <a:pt x="5704" y="4679"/>
                </a:lnTo>
                <a:lnTo>
                  <a:pt x="5723" y="4605"/>
                </a:lnTo>
                <a:lnTo>
                  <a:pt x="5741" y="4530"/>
                </a:lnTo>
                <a:lnTo>
                  <a:pt x="5779" y="4456"/>
                </a:lnTo>
                <a:lnTo>
                  <a:pt x="5834" y="4400"/>
                </a:lnTo>
                <a:lnTo>
                  <a:pt x="5890" y="4362"/>
                </a:lnTo>
                <a:lnTo>
                  <a:pt x="5946" y="4325"/>
                </a:lnTo>
                <a:lnTo>
                  <a:pt x="6021" y="4288"/>
                </a:lnTo>
                <a:close/>
                <a:moveTo>
                  <a:pt x="2274" y="355"/>
                </a:moveTo>
                <a:lnTo>
                  <a:pt x="2069" y="392"/>
                </a:lnTo>
                <a:lnTo>
                  <a:pt x="1976" y="429"/>
                </a:lnTo>
                <a:lnTo>
                  <a:pt x="1901" y="485"/>
                </a:lnTo>
                <a:lnTo>
                  <a:pt x="1846" y="560"/>
                </a:lnTo>
                <a:lnTo>
                  <a:pt x="1827" y="672"/>
                </a:lnTo>
                <a:lnTo>
                  <a:pt x="1827" y="1063"/>
                </a:lnTo>
                <a:lnTo>
                  <a:pt x="1659" y="1119"/>
                </a:lnTo>
                <a:lnTo>
                  <a:pt x="1491" y="1212"/>
                </a:lnTo>
                <a:lnTo>
                  <a:pt x="1342" y="1305"/>
                </a:lnTo>
                <a:lnTo>
                  <a:pt x="1193" y="1417"/>
                </a:lnTo>
                <a:lnTo>
                  <a:pt x="858" y="1231"/>
                </a:lnTo>
                <a:lnTo>
                  <a:pt x="764" y="1194"/>
                </a:lnTo>
                <a:lnTo>
                  <a:pt x="671" y="1194"/>
                </a:lnTo>
                <a:lnTo>
                  <a:pt x="578" y="1231"/>
                </a:lnTo>
                <a:lnTo>
                  <a:pt x="503" y="1287"/>
                </a:lnTo>
                <a:lnTo>
                  <a:pt x="354" y="1473"/>
                </a:lnTo>
                <a:lnTo>
                  <a:pt x="224" y="1660"/>
                </a:lnTo>
                <a:lnTo>
                  <a:pt x="112" y="1846"/>
                </a:lnTo>
                <a:lnTo>
                  <a:pt x="19" y="2051"/>
                </a:lnTo>
                <a:lnTo>
                  <a:pt x="0" y="2163"/>
                </a:lnTo>
                <a:lnTo>
                  <a:pt x="19" y="2256"/>
                </a:lnTo>
                <a:lnTo>
                  <a:pt x="56" y="2331"/>
                </a:lnTo>
                <a:lnTo>
                  <a:pt x="131" y="2387"/>
                </a:lnTo>
                <a:lnTo>
                  <a:pt x="522" y="2592"/>
                </a:lnTo>
                <a:lnTo>
                  <a:pt x="503" y="2778"/>
                </a:lnTo>
                <a:lnTo>
                  <a:pt x="485" y="2964"/>
                </a:lnTo>
                <a:lnTo>
                  <a:pt x="503" y="3151"/>
                </a:lnTo>
                <a:lnTo>
                  <a:pt x="522" y="3337"/>
                </a:lnTo>
                <a:lnTo>
                  <a:pt x="131" y="3524"/>
                </a:lnTo>
                <a:lnTo>
                  <a:pt x="56" y="3598"/>
                </a:lnTo>
                <a:lnTo>
                  <a:pt x="19" y="3673"/>
                </a:lnTo>
                <a:lnTo>
                  <a:pt x="0" y="3766"/>
                </a:lnTo>
                <a:lnTo>
                  <a:pt x="19" y="3859"/>
                </a:lnTo>
                <a:lnTo>
                  <a:pt x="112" y="4064"/>
                </a:lnTo>
                <a:lnTo>
                  <a:pt x="224" y="4269"/>
                </a:lnTo>
                <a:lnTo>
                  <a:pt x="354" y="4456"/>
                </a:lnTo>
                <a:lnTo>
                  <a:pt x="503" y="4623"/>
                </a:lnTo>
                <a:lnTo>
                  <a:pt x="578" y="4698"/>
                </a:lnTo>
                <a:lnTo>
                  <a:pt x="671" y="4717"/>
                </a:lnTo>
                <a:lnTo>
                  <a:pt x="764" y="4717"/>
                </a:lnTo>
                <a:lnTo>
                  <a:pt x="858" y="4698"/>
                </a:lnTo>
                <a:lnTo>
                  <a:pt x="1193" y="4493"/>
                </a:lnTo>
                <a:lnTo>
                  <a:pt x="1342" y="4605"/>
                </a:lnTo>
                <a:lnTo>
                  <a:pt x="1491" y="4717"/>
                </a:lnTo>
                <a:lnTo>
                  <a:pt x="1659" y="4791"/>
                </a:lnTo>
                <a:lnTo>
                  <a:pt x="1827" y="4866"/>
                </a:lnTo>
                <a:lnTo>
                  <a:pt x="1827" y="5257"/>
                </a:lnTo>
                <a:lnTo>
                  <a:pt x="1846" y="5350"/>
                </a:lnTo>
                <a:lnTo>
                  <a:pt x="1901" y="5444"/>
                </a:lnTo>
                <a:lnTo>
                  <a:pt x="1976" y="5499"/>
                </a:lnTo>
                <a:lnTo>
                  <a:pt x="2069" y="5537"/>
                </a:lnTo>
                <a:lnTo>
                  <a:pt x="2293" y="5555"/>
                </a:lnTo>
                <a:lnTo>
                  <a:pt x="2517" y="5574"/>
                </a:lnTo>
                <a:lnTo>
                  <a:pt x="2740" y="5555"/>
                </a:lnTo>
                <a:lnTo>
                  <a:pt x="2945" y="5537"/>
                </a:lnTo>
                <a:lnTo>
                  <a:pt x="3038" y="5499"/>
                </a:lnTo>
                <a:lnTo>
                  <a:pt x="3113" y="5444"/>
                </a:lnTo>
                <a:lnTo>
                  <a:pt x="3169" y="5350"/>
                </a:lnTo>
                <a:lnTo>
                  <a:pt x="3188" y="5257"/>
                </a:lnTo>
                <a:lnTo>
                  <a:pt x="3188" y="4866"/>
                </a:lnTo>
                <a:lnTo>
                  <a:pt x="3355" y="4791"/>
                </a:lnTo>
                <a:lnTo>
                  <a:pt x="3523" y="4717"/>
                </a:lnTo>
                <a:lnTo>
                  <a:pt x="3672" y="4605"/>
                </a:lnTo>
                <a:lnTo>
                  <a:pt x="3821" y="4493"/>
                </a:lnTo>
                <a:lnTo>
                  <a:pt x="4157" y="4698"/>
                </a:lnTo>
                <a:lnTo>
                  <a:pt x="4250" y="4717"/>
                </a:lnTo>
                <a:lnTo>
                  <a:pt x="4343" y="4717"/>
                </a:lnTo>
                <a:lnTo>
                  <a:pt x="4436" y="4698"/>
                </a:lnTo>
                <a:lnTo>
                  <a:pt x="4511" y="4623"/>
                </a:lnTo>
                <a:lnTo>
                  <a:pt x="4660" y="4456"/>
                </a:lnTo>
                <a:lnTo>
                  <a:pt x="4791" y="4269"/>
                </a:lnTo>
                <a:lnTo>
                  <a:pt x="4902" y="4064"/>
                </a:lnTo>
                <a:lnTo>
                  <a:pt x="4996" y="3859"/>
                </a:lnTo>
                <a:lnTo>
                  <a:pt x="5014" y="3766"/>
                </a:lnTo>
                <a:lnTo>
                  <a:pt x="5014" y="3673"/>
                </a:lnTo>
                <a:lnTo>
                  <a:pt x="4958" y="3580"/>
                </a:lnTo>
                <a:lnTo>
                  <a:pt x="4884" y="3524"/>
                </a:lnTo>
                <a:lnTo>
                  <a:pt x="4492" y="3337"/>
                </a:lnTo>
                <a:lnTo>
                  <a:pt x="4511" y="3151"/>
                </a:lnTo>
                <a:lnTo>
                  <a:pt x="4530" y="2964"/>
                </a:lnTo>
                <a:lnTo>
                  <a:pt x="4511" y="2778"/>
                </a:lnTo>
                <a:lnTo>
                  <a:pt x="4492" y="2592"/>
                </a:lnTo>
                <a:lnTo>
                  <a:pt x="4884" y="2387"/>
                </a:lnTo>
                <a:lnTo>
                  <a:pt x="4958" y="2331"/>
                </a:lnTo>
                <a:lnTo>
                  <a:pt x="4996" y="2256"/>
                </a:lnTo>
                <a:lnTo>
                  <a:pt x="5014" y="2144"/>
                </a:lnTo>
                <a:lnTo>
                  <a:pt x="4996" y="2051"/>
                </a:lnTo>
                <a:lnTo>
                  <a:pt x="4902" y="1846"/>
                </a:lnTo>
                <a:lnTo>
                  <a:pt x="4791" y="1660"/>
                </a:lnTo>
                <a:lnTo>
                  <a:pt x="4642" y="1473"/>
                </a:lnTo>
                <a:lnTo>
                  <a:pt x="4511" y="1287"/>
                </a:lnTo>
                <a:lnTo>
                  <a:pt x="4436" y="1231"/>
                </a:lnTo>
                <a:lnTo>
                  <a:pt x="4343" y="1194"/>
                </a:lnTo>
                <a:lnTo>
                  <a:pt x="4250" y="1194"/>
                </a:lnTo>
                <a:lnTo>
                  <a:pt x="4157" y="1231"/>
                </a:lnTo>
                <a:lnTo>
                  <a:pt x="3821" y="1417"/>
                </a:lnTo>
                <a:lnTo>
                  <a:pt x="3672" y="1305"/>
                </a:lnTo>
                <a:lnTo>
                  <a:pt x="3523" y="1212"/>
                </a:lnTo>
                <a:lnTo>
                  <a:pt x="3355" y="1119"/>
                </a:lnTo>
                <a:lnTo>
                  <a:pt x="3188" y="1063"/>
                </a:lnTo>
                <a:lnTo>
                  <a:pt x="3188" y="672"/>
                </a:lnTo>
                <a:lnTo>
                  <a:pt x="3169" y="560"/>
                </a:lnTo>
                <a:lnTo>
                  <a:pt x="3113" y="485"/>
                </a:lnTo>
                <a:lnTo>
                  <a:pt x="3038" y="429"/>
                </a:lnTo>
                <a:lnTo>
                  <a:pt x="2945" y="392"/>
                </a:lnTo>
                <a:lnTo>
                  <a:pt x="2722" y="355"/>
                </a:lnTo>
                <a:close/>
                <a:moveTo>
                  <a:pt x="5723" y="3468"/>
                </a:moveTo>
                <a:lnTo>
                  <a:pt x="5667" y="3486"/>
                </a:lnTo>
                <a:lnTo>
                  <a:pt x="5480" y="3580"/>
                </a:lnTo>
                <a:lnTo>
                  <a:pt x="5294" y="3691"/>
                </a:lnTo>
                <a:lnTo>
                  <a:pt x="5257" y="3729"/>
                </a:lnTo>
                <a:lnTo>
                  <a:pt x="5238" y="3785"/>
                </a:lnTo>
                <a:lnTo>
                  <a:pt x="5238" y="3841"/>
                </a:lnTo>
                <a:lnTo>
                  <a:pt x="5257" y="3878"/>
                </a:lnTo>
                <a:lnTo>
                  <a:pt x="5350" y="4046"/>
                </a:lnTo>
                <a:lnTo>
                  <a:pt x="5257" y="4195"/>
                </a:lnTo>
                <a:lnTo>
                  <a:pt x="5182" y="4362"/>
                </a:lnTo>
                <a:lnTo>
                  <a:pt x="4977" y="4362"/>
                </a:lnTo>
                <a:lnTo>
                  <a:pt x="4940" y="4381"/>
                </a:lnTo>
                <a:lnTo>
                  <a:pt x="4884" y="4400"/>
                </a:lnTo>
                <a:lnTo>
                  <a:pt x="4865" y="4437"/>
                </a:lnTo>
                <a:lnTo>
                  <a:pt x="4847" y="4493"/>
                </a:lnTo>
                <a:lnTo>
                  <a:pt x="4828" y="4698"/>
                </a:lnTo>
                <a:lnTo>
                  <a:pt x="4847" y="4922"/>
                </a:lnTo>
                <a:lnTo>
                  <a:pt x="4865" y="4978"/>
                </a:lnTo>
                <a:lnTo>
                  <a:pt x="4884" y="5015"/>
                </a:lnTo>
                <a:lnTo>
                  <a:pt x="4940" y="5033"/>
                </a:lnTo>
                <a:lnTo>
                  <a:pt x="5182" y="5033"/>
                </a:lnTo>
                <a:lnTo>
                  <a:pt x="5257" y="5201"/>
                </a:lnTo>
                <a:lnTo>
                  <a:pt x="5350" y="5350"/>
                </a:lnTo>
                <a:lnTo>
                  <a:pt x="5257" y="5518"/>
                </a:lnTo>
                <a:lnTo>
                  <a:pt x="5238" y="5574"/>
                </a:lnTo>
                <a:lnTo>
                  <a:pt x="5238" y="5630"/>
                </a:lnTo>
                <a:lnTo>
                  <a:pt x="5257" y="5667"/>
                </a:lnTo>
                <a:lnTo>
                  <a:pt x="5294" y="5704"/>
                </a:lnTo>
                <a:lnTo>
                  <a:pt x="5480" y="5835"/>
                </a:lnTo>
                <a:lnTo>
                  <a:pt x="5667" y="5928"/>
                </a:lnTo>
                <a:lnTo>
                  <a:pt x="5760" y="5928"/>
                </a:lnTo>
                <a:lnTo>
                  <a:pt x="5816" y="5910"/>
                </a:lnTo>
                <a:lnTo>
                  <a:pt x="5853" y="5854"/>
                </a:lnTo>
                <a:lnTo>
                  <a:pt x="5946" y="5704"/>
                </a:lnTo>
                <a:lnTo>
                  <a:pt x="6300" y="5704"/>
                </a:lnTo>
                <a:lnTo>
                  <a:pt x="6412" y="5854"/>
                </a:lnTo>
                <a:lnTo>
                  <a:pt x="6431" y="5910"/>
                </a:lnTo>
                <a:lnTo>
                  <a:pt x="6487" y="5928"/>
                </a:lnTo>
                <a:lnTo>
                  <a:pt x="6580" y="5928"/>
                </a:lnTo>
                <a:lnTo>
                  <a:pt x="6785" y="5835"/>
                </a:lnTo>
                <a:lnTo>
                  <a:pt x="6953" y="5704"/>
                </a:lnTo>
                <a:lnTo>
                  <a:pt x="6990" y="5667"/>
                </a:lnTo>
                <a:lnTo>
                  <a:pt x="7009" y="5630"/>
                </a:lnTo>
                <a:lnTo>
                  <a:pt x="7009" y="5574"/>
                </a:lnTo>
                <a:lnTo>
                  <a:pt x="6990" y="5518"/>
                </a:lnTo>
                <a:lnTo>
                  <a:pt x="6897" y="5350"/>
                </a:lnTo>
                <a:lnTo>
                  <a:pt x="6990" y="5201"/>
                </a:lnTo>
                <a:lnTo>
                  <a:pt x="7083" y="5033"/>
                </a:lnTo>
                <a:lnTo>
                  <a:pt x="7326" y="5033"/>
                </a:lnTo>
                <a:lnTo>
                  <a:pt x="7363" y="5015"/>
                </a:lnTo>
                <a:lnTo>
                  <a:pt x="7400" y="4959"/>
                </a:lnTo>
                <a:lnTo>
                  <a:pt x="7419" y="4922"/>
                </a:lnTo>
                <a:lnTo>
                  <a:pt x="7437" y="4698"/>
                </a:lnTo>
                <a:lnTo>
                  <a:pt x="7419" y="4493"/>
                </a:lnTo>
                <a:lnTo>
                  <a:pt x="7400" y="4437"/>
                </a:lnTo>
                <a:lnTo>
                  <a:pt x="7363" y="4400"/>
                </a:lnTo>
                <a:lnTo>
                  <a:pt x="7326" y="4381"/>
                </a:lnTo>
                <a:lnTo>
                  <a:pt x="7270" y="4362"/>
                </a:lnTo>
                <a:lnTo>
                  <a:pt x="7083" y="4362"/>
                </a:lnTo>
                <a:lnTo>
                  <a:pt x="6990" y="4195"/>
                </a:lnTo>
                <a:lnTo>
                  <a:pt x="6897" y="4046"/>
                </a:lnTo>
                <a:lnTo>
                  <a:pt x="6990" y="3878"/>
                </a:lnTo>
                <a:lnTo>
                  <a:pt x="7009" y="3841"/>
                </a:lnTo>
                <a:lnTo>
                  <a:pt x="7009" y="3785"/>
                </a:lnTo>
                <a:lnTo>
                  <a:pt x="6990" y="3729"/>
                </a:lnTo>
                <a:lnTo>
                  <a:pt x="6953" y="3691"/>
                </a:lnTo>
                <a:lnTo>
                  <a:pt x="6785" y="3580"/>
                </a:lnTo>
                <a:lnTo>
                  <a:pt x="6580" y="3486"/>
                </a:lnTo>
                <a:lnTo>
                  <a:pt x="6524" y="3468"/>
                </a:lnTo>
                <a:lnTo>
                  <a:pt x="6487" y="3486"/>
                </a:lnTo>
                <a:lnTo>
                  <a:pt x="6431" y="3505"/>
                </a:lnTo>
                <a:lnTo>
                  <a:pt x="6412" y="3542"/>
                </a:lnTo>
                <a:lnTo>
                  <a:pt x="6300" y="3710"/>
                </a:lnTo>
                <a:lnTo>
                  <a:pt x="6133" y="3691"/>
                </a:lnTo>
                <a:lnTo>
                  <a:pt x="5946" y="3710"/>
                </a:lnTo>
                <a:lnTo>
                  <a:pt x="5853" y="3542"/>
                </a:lnTo>
                <a:lnTo>
                  <a:pt x="5816" y="3505"/>
                </a:lnTo>
                <a:lnTo>
                  <a:pt x="5760" y="3486"/>
                </a:lnTo>
                <a:lnTo>
                  <a:pt x="5723" y="346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a8436e033d_1_44"/>
          <p:cNvSpPr txBox="1"/>
          <p:nvPr/>
        </p:nvSpPr>
        <p:spPr>
          <a:xfrm>
            <a:off x="804200" y="2750675"/>
            <a:ext cx="3903300" cy="9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a:ea typeface="Roboto"/>
                <a:cs typeface="Roboto"/>
                <a:sym typeface="Roboto"/>
              </a:rPr>
              <a:t>Aumente a taxa de juros para empréstimos de maior risco.</a:t>
            </a:r>
            <a:endParaRPr sz="3000">
              <a:solidFill>
                <a:schemeClr val="accent1"/>
              </a:solidFill>
              <a:latin typeface="Mukta ExtraBold"/>
              <a:ea typeface="Mukta ExtraBold"/>
              <a:cs typeface="Mukta ExtraBold"/>
              <a:sym typeface="Mukta ExtraBold"/>
            </a:endParaRPr>
          </a:p>
        </p:txBody>
      </p:sp>
      <p:sp>
        <p:nvSpPr>
          <p:cNvPr id="1055" name="Google Shape;1055;ga8436e033d_1_44"/>
          <p:cNvSpPr txBox="1"/>
          <p:nvPr/>
        </p:nvSpPr>
        <p:spPr>
          <a:xfrm>
            <a:off x="7646288" y="4872800"/>
            <a:ext cx="4332000" cy="9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a:ea typeface="Roboto"/>
                <a:cs typeface="Roboto"/>
                <a:sym typeface="Roboto"/>
              </a:rPr>
              <a:t>Dedique recursos para criar features, isso é tão importante quanto ter um modelo forte.</a:t>
            </a:r>
            <a:endParaRPr sz="3000">
              <a:solidFill>
                <a:schemeClr val="accent1"/>
              </a:solidFill>
              <a:latin typeface="Mukta ExtraBold"/>
              <a:ea typeface="Mukta ExtraBold"/>
              <a:cs typeface="Mukta ExtraBold"/>
              <a:sym typeface="Mukta Extra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gb0a5958369_1_2064"/>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6400"/>
              <a:buNone/>
            </a:pPr>
            <a:r>
              <a:rPr lang="en"/>
              <a:t>9</a:t>
            </a:r>
            <a:r>
              <a:rPr lang="en"/>
              <a:t>.</a:t>
            </a:r>
            <a:endParaRPr/>
          </a:p>
          <a:p>
            <a:pPr indent="0" lvl="0" marL="0" rtl="0" algn="l">
              <a:lnSpc>
                <a:spcPct val="100000"/>
              </a:lnSpc>
              <a:spcBef>
                <a:spcPts val="0"/>
              </a:spcBef>
              <a:spcAft>
                <a:spcPts val="0"/>
              </a:spcAft>
              <a:buSzPts val="6400"/>
              <a:buNone/>
            </a:pPr>
            <a:r>
              <a:rPr lang="en"/>
              <a:t>Revisão de Literatura</a:t>
            </a:r>
            <a:endParaRPr/>
          </a:p>
        </p:txBody>
      </p:sp>
      <p:sp>
        <p:nvSpPr>
          <p:cNvPr id="1061" name="Google Shape;1061;gb0a5958369_1_2064"/>
          <p:cNvSpPr txBox="1"/>
          <p:nvPr>
            <p:ph idx="1" type="subTitle"/>
          </p:nvPr>
        </p:nvSpPr>
        <p:spPr>
          <a:xfrm>
            <a:off x="1371300" y="4599525"/>
            <a:ext cx="9170100" cy="759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200"/>
              <a:buNone/>
            </a:pPr>
            <a:r>
              <a:rPr lang="en"/>
              <a:t>Pesquisas anteriores</a:t>
            </a:r>
            <a:endParaRPr/>
          </a:p>
        </p:txBody>
      </p:sp>
      <p:sp>
        <p:nvSpPr>
          <p:cNvPr id="1062" name="Google Shape;1062;gb0a5958369_1_2064"/>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gb0d7cfc4c7_1_403"/>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1068" name="Google Shape;1068;gb0d7cfc4c7_1_403"/>
          <p:cNvSpPr txBox="1"/>
          <p:nvPr>
            <p:ph type="title"/>
          </p:nvPr>
        </p:nvSpPr>
        <p:spPr>
          <a:xfrm>
            <a:off x="1958020" y="4850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Revisão da Literatura</a:t>
            </a:r>
            <a:endParaRPr/>
          </a:p>
        </p:txBody>
      </p:sp>
      <p:sp>
        <p:nvSpPr>
          <p:cNvPr id="1069" name="Google Shape;1069;gb0d7cfc4c7_1_403"/>
          <p:cNvSpPr/>
          <p:nvPr/>
        </p:nvSpPr>
        <p:spPr>
          <a:xfrm>
            <a:off x="1154700" y="1601075"/>
            <a:ext cx="4860600" cy="1064100"/>
          </a:xfrm>
          <a:prstGeom prst="roundRect">
            <a:avLst>
              <a:gd fmla="val 16667" name="adj"/>
            </a:avLst>
          </a:prstGeom>
          <a:solidFill>
            <a:srgbClr val="F3F3F3"/>
          </a:solidFill>
          <a:ln cap="flat" cmpd="sng" w="9525">
            <a:solidFill>
              <a:srgbClr val="000000"/>
            </a:solidFill>
            <a:prstDash val="solid"/>
            <a:round/>
            <a:headEnd len="sm" w="sm" type="none"/>
            <a:tailEnd len="sm" w="sm" type="none"/>
          </a:ln>
          <a:effectLst>
            <a:outerShdw blurRad="57150" rotWithShape="0" algn="bl" dir="2460000" dist="76200">
              <a:srgbClr val="000000">
                <a:alpha val="4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A CREDIT ANALYSIS OF THE UNBANKED AND UNDERBANKED - Edwin Baidoo, 2020</a:t>
            </a:r>
            <a:endParaRPr/>
          </a:p>
          <a:p>
            <a:pPr indent="0" lvl="0" marL="0" rtl="0" algn="l">
              <a:spcBef>
                <a:spcPts val="0"/>
              </a:spcBef>
              <a:spcAft>
                <a:spcPts val="0"/>
              </a:spcAft>
              <a:buNone/>
            </a:pPr>
            <a:r>
              <a:rPr lang="en" sz="1000"/>
              <a:t>Importância estatística e econômica de dados alternativos </a:t>
            </a:r>
            <a:endParaRPr sz="1000"/>
          </a:p>
          <a:p>
            <a:pPr indent="0" lvl="0" marL="0" rtl="0" algn="l">
              <a:spcBef>
                <a:spcPts val="0"/>
              </a:spcBef>
              <a:spcAft>
                <a:spcPts val="0"/>
              </a:spcAft>
              <a:buNone/>
            </a:pPr>
            <a:r>
              <a:rPr lang="en" sz="1000"/>
              <a:t>Demonstra que misto de dados tradicionais e alternativos leva a rendimentos mais elevados para o credor.</a:t>
            </a:r>
            <a:endParaRPr sz="1000"/>
          </a:p>
        </p:txBody>
      </p:sp>
      <p:grpSp>
        <p:nvGrpSpPr>
          <p:cNvPr id="1070" name="Google Shape;1070;gb0d7cfc4c7_1_403"/>
          <p:cNvGrpSpPr/>
          <p:nvPr/>
        </p:nvGrpSpPr>
        <p:grpSpPr>
          <a:xfrm>
            <a:off x="66899" y="1639347"/>
            <a:ext cx="987561" cy="987561"/>
            <a:chOff x="981725" y="1348900"/>
            <a:chExt cx="886500" cy="886500"/>
          </a:xfrm>
        </p:grpSpPr>
        <p:sp>
          <p:nvSpPr>
            <p:cNvPr id="1071" name="Google Shape;1071;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3120000" dist="47625">
                <a:srgbClr val="B7B7B7">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10980000" dist="47625">
                <a:srgbClr val="FFFFFF">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gb0d7cfc4c7_1_403"/>
          <p:cNvGrpSpPr/>
          <p:nvPr/>
        </p:nvGrpSpPr>
        <p:grpSpPr>
          <a:xfrm>
            <a:off x="366364" y="1904530"/>
            <a:ext cx="388614" cy="457193"/>
            <a:chOff x="-60597975" y="1939525"/>
            <a:chExt cx="267825" cy="315850"/>
          </a:xfrm>
        </p:grpSpPr>
        <p:sp>
          <p:nvSpPr>
            <p:cNvPr id="1074" name="Google Shape;1074;gb0d7cfc4c7_1_403"/>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gb0d7cfc4c7_1_403"/>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gb0d7cfc4c7_1_403"/>
          <p:cNvGrpSpPr/>
          <p:nvPr/>
        </p:nvGrpSpPr>
        <p:grpSpPr>
          <a:xfrm>
            <a:off x="5915724" y="2859022"/>
            <a:ext cx="987561" cy="987561"/>
            <a:chOff x="981725" y="1348900"/>
            <a:chExt cx="886500" cy="886500"/>
          </a:xfrm>
        </p:grpSpPr>
        <p:sp>
          <p:nvSpPr>
            <p:cNvPr id="1077" name="Google Shape;1077;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3120000" dist="47625">
                <a:srgbClr val="B7B7B7">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10980000" dist="47625">
                <a:srgbClr val="FFFFFF">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gb0d7cfc4c7_1_403"/>
          <p:cNvGrpSpPr/>
          <p:nvPr/>
        </p:nvGrpSpPr>
        <p:grpSpPr>
          <a:xfrm>
            <a:off x="6186601" y="3124198"/>
            <a:ext cx="445783" cy="457207"/>
            <a:chOff x="-59475600" y="2658625"/>
            <a:chExt cx="309550" cy="316625"/>
          </a:xfrm>
        </p:grpSpPr>
        <p:sp>
          <p:nvSpPr>
            <p:cNvPr id="1080" name="Google Shape;1080;gb0d7cfc4c7_1_403"/>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gb0d7cfc4c7_1_403"/>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b0d7cfc4c7_1_403"/>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b0d7cfc4c7_1_403"/>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gb0d7cfc4c7_1_403"/>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b0d7cfc4c7_1_403"/>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gb0d7cfc4c7_1_403"/>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 name="Google Shape;1087;gb0d7cfc4c7_1_403"/>
          <p:cNvSpPr/>
          <p:nvPr/>
        </p:nvSpPr>
        <p:spPr>
          <a:xfrm>
            <a:off x="925875" y="2820750"/>
            <a:ext cx="4860600" cy="1064100"/>
          </a:xfrm>
          <a:prstGeom prst="roundRect">
            <a:avLst>
              <a:gd fmla="val 16667" name="adj"/>
            </a:avLst>
          </a:prstGeom>
          <a:solidFill>
            <a:srgbClr val="F3F3F3"/>
          </a:solidFill>
          <a:ln cap="flat" cmpd="sng" w="9525">
            <a:solidFill>
              <a:srgbClr val="000000"/>
            </a:solidFill>
            <a:prstDash val="solid"/>
            <a:round/>
            <a:headEnd len="sm" w="sm" type="none"/>
            <a:tailEnd len="sm" w="sm" type="none"/>
          </a:ln>
          <a:effectLst>
            <a:outerShdw blurRad="57150" rotWithShape="0" algn="bl" dir="2460000" dist="76200">
              <a:srgbClr val="000000">
                <a:alpha val="4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HOME CREDIT DEFAULT RISK - END TO END MACHINE LEARNING PROJECT - Praveen Kotha, 2019</a:t>
            </a:r>
            <a:endParaRPr/>
          </a:p>
          <a:p>
            <a:pPr indent="0" lvl="0" marL="0" rtl="0" algn="l">
              <a:spcBef>
                <a:spcPts val="0"/>
              </a:spcBef>
              <a:spcAft>
                <a:spcPts val="0"/>
              </a:spcAft>
              <a:buNone/>
            </a:pPr>
            <a:r>
              <a:rPr lang="en" sz="1000"/>
              <a:t>Usa o banco de dados de crédito residencial e algoritmos de aprendizado de máquina para construir um modelo que prevê os clientes que provavelmente pagarão.</a:t>
            </a:r>
            <a:endParaRPr sz="1000"/>
          </a:p>
        </p:txBody>
      </p:sp>
      <p:sp>
        <p:nvSpPr>
          <p:cNvPr id="1088" name="Google Shape;1088;gb0d7cfc4c7_1_403"/>
          <p:cNvSpPr/>
          <p:nvPr/>
        </p:nvSpPr>
        <p:spPr>
          <a:xfrm>
            <a:off x="1154700" y="4040425"/>
            <a:ext cx="4860600" cy="1064100"/>
          </a:xfrm>
          <a:prstGeom prst="roundRect">
            <a:avLst>
              <a:gd fmla="val 16667" name="adj"/>
            </a:avLst>
          </a:prstGeom>
          <a:solidFill>
            <a:srgbClr val="F3F3F3"/>
          </a:solidFill>
          <a:ln cap="flat" cmpd="sng" w="9525">
            <a:solidFill>
              <a:srgbClr val="000000"/>
            </a:solidFill>
            <a:prstDash val="solid"/>
            <a:round/>
            <a:headEnd len="sm" w="sm" type="none"/>
            <a:tailEnd len="sm" w="sm" type="none"/>
          </a:ln>
          <a:effectLst>
            <a:outerShdw blurRad="57150" rotWithShape="0" algn="bl" dir="2460000" dist="76200">
              <a:srgbClr val="000000">
                <a:alpha val="4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HOME CREDIT: COMPLETE EDA + FEATURE IMPORTANCE - Ashok Lathwal, 2018</a:t>
            </a:r>
            <a:endParaRPr/>
          </a:p>
          <a:p>
            <a:pPr indent="0" lvl="0" marL="0" rtl="0" algn="l">
              <a:spcBef>
                <a:spcPts val="0"/>
              </a:spcBef>
              <a:spcAft>
                <a:spcPts val="0"/>
              </a:spcAft>
              <a:buNone/>
            </a:pPr>
            <a:r>
              <a:rPr lang="en" sz="1000"/>
              <a:t>Detalha uma análise exploratória de dados e determina características importantes usando o banco de dados de Home Credit.</a:t>
            </a:r>
            <a:endParaRPr sz="1000"/>
          </a:p>
        </p:txBody>
      </p:sp>
      <p:grpSp>
        <p:nvGrpSpPr>
          <p:cNvPr id="1089" name="Google Shape;1089;gb0d7cfc4c7_1_403"/>
          <p:cNvGrpSpPr/>
          <p:nvPr/>
        </p:nvGrpSpPr>
        <p:grpSpPr>
          <a:xfrm>
            <a:off x="66899" y="4078697"/>
            <a:ext cx="987561" cy="987561"/>
            <a:chOff x="981725" y="1348900"/>
            <a:chExt cx="886500" cy="886500"/>
          </a:xfrm>
        </p:grpSpPr>
        <p:sp>
          <p:nvSpPr>
            <p:cNvPr id="1090" name="Google Shape;1090;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3120000" dist="47625">
                <a:srgbClr val="B7B7B7">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10980000" dist="47625">
                <a:srgbClr val="FFFFFF">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gb0d7cfc4c7_1_403"/>
          <p:cNvGrpSpPr/>
          <p:nvPr/>
        </p:nvGrpSpPr>
        <p:grpSpPr>
          <a:xfrm>
            <a:off x="366364" y="4343880"/>
            <a:ext cx="388614" cy="457193"/>
            <a:chOff x="-60597975" y="1939525"/>
            <a:chExt cx="267825" cy="315850"/>
          </a:xfrm>
        </p:grpSpPr>
        <p:sp>
          <p:nvSpPr>
            <p:cNvPr id="1093" name="Google Shape;1093;gb0d7cfc4c7_1_403"/>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b0d7cfc4c7_1_403"/>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gb0d7cfc4c7_1_403"/>
          <p:cNvGrpSpPr/>
          <p:nvPr/>
        </p:nvGrpSpPr>
        <p:grpSpPr>
          <a:xfrm>
            <a:off x="5992149" y="5298372"/>
            <a:ext cx="987561" cy="987561"/>
            <a:chOff x="981725" y="1348900"/>
            <a:chExt cx="886500" cy="886500"/>
          </a:xfrm>
        </p:grpSpPr>
        <p:sp>
          <p:nvSpPr>
            <p:cNvPr id="1096" name="Google Shape;1096;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3120000" dist="47625">
                <a:srgbClr val="B7B7B7">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10980000" dist="47625">
                <a:srgbClr val="FFFFFF">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gb0d7cfc4c7_1_403"/>
          <p:cNvGrpSpPr/>
          <p:nvPr/>
        </p:nvGrpSpPr>
        <p:grpSpPr>
          <a:xfrm>
            <a:off x="6263026" y="5563548"/>
            <a:ext cx="445783" cy="457207"/>
            <a:chOff x="-59475600" y="2658625"/>
            <a:chExt cx="309550" cy="316625"/>
          </a:xfrm>
        </p:grpSpPr>
        <p:sp>
          <p:nvSpPr>
            <p:cNvPr id="1099" name="Google Shape;1099;gb0d7cfc4c7_1_403"/>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b0d7cfc4c7_1_403"/>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gb0d7cfc4c7_1_403"/>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gb0d7cfc4c7_1_403"/>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b0d7cfc4c7_1_403"/>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b0d7cfc4c7_1_403"/>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b0d7cfc4c7_1_403"/>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gb0d7cfc4c7_1_403"/>
          <p:cNvSpPr/>
          <p:nvPr/>
        </p:nvSpPr>
        <p:spPr>
          <a:xfrm>
            <a:off x="1002300" y="5260100"/>
            <a:ext cx="4860600" cy="1064100"/>
          </a:xfrm>
          <a:prstGeom prst="roundRect">
            <a:avLst>
              <a:gd fmla="val 16667" name="adj"/>
            </a:avLst>
          </a:prstGeom>
          <a:solidFill>
            <a:srgbClr val="F3F3F3"/>
          </a:solidFill>
          <a:ln cap="flat" cmpd="sng" w="9525">
            <a:solidFill>
              <a:srgbClr val="000000"/>
            </a:solidFill>
            <a:prstDash val="solid"/>
            <a:round/>
            <a:headEnd len="sm" w="sm" type="none"/>
            <a:tailEnd len="sm" w="sm" type="none"/>
          </a:ln>
          <a:effectLst>
            <a:outerShdw blurRad="57150" rotWithShape="0" algn="bl" dir="2460000" dist="76200">
              <a:srgbClr val="000000">
                <a:alpha val="4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TOWARDS AUTOMATING DATA SCIENCE ENDEAVORS</a:t>
            </a:r>
            <a:r>
              <a:rPr lang="en"/>
              <a:t> - Veeramachanen et.al, 2015</a:t>
            </a:r>
            <a:endParaRPr/>
          </a:p>
          <a:p>
            <a:pPr indent="0" lvl="0" marL="0" rtl="0" algn="l">
              <a:spcBef>
                <a:spcPts val="0"/>
              </a:spcBef>
              <a:spcAft>
                <a:spcPts val="0"/>
              </a:spcAft>
              <a:buNone/>
            </a:pPr>
            <a:r>
              <a:rPr lang="en" sz="1000"/>
              <a:t>Discute a importância do processo de automatização de engenharia de variáveis</a:t>
            </a:r>
            <a:endParaRPr sz="1000"/>
          </a:p>
        </p:txBody>
      </p:sp>
      <p:sp>
        <p:nvSpPr>
          <p:cNvPr id="1107" name="Google Shape;1107;gb0d7cfc4c7_1_403"/>
          <p:cNvSpPr/>
          <p:nvPr/>
        </p:nvSpPr>
        <p:spPr>
          <a:xfrm>
            <a:off x="6183900" y="1601075"/>
            <a:ext cx="4860600" cy="1064100"/>
          </a:xfrm>
          <a:prstGeom prst="roundRect">
            <a:avLst>
              <a:gd fmla="val 16667" name="adj"/>
            </a:avLst>
          </a:prstGeom>
          <a:solidFill>
            <a:srgbClr val="F3F3F3"/>
          </a:solidFill>
          <a:ln cap="flat" cmpd="sng" w="9525">
            <a:solidFill>
              <a:srgbClr val="000000"/>
            </a:solidFill>
            <a:prstDash val="solid"/>
            <a:round/>
            <a:headEnd len="sm" w="sm" type="none"/>
            <a:tailEnd len="sm" w="sm" type="none"/>
          </a:ln>
          <a:effectLst>
            <a:outerShdw blurRad="57150" rotWithShape="0" algn="bl" dir="2460000" dist="76200">
              <a:srgbClr val="000000">
                <a:alpha val="4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CLASSIFICATION AND REGRESSION TREES - </a:t>
            </a:r>
            <a:r>
              <a:rPr lang="en"/>
              <a:t> Breiman, 1984</a:t>
            </a:r>
            <a:endParaRPr/>
          </a:p>
          <a:p>
            <a:pPr indent="0" lvl="0" marL="0" rtl="0" algn="l">
              <a:spcBef>
                <a:spcPts val="0"/>
              </a:spcBef>
              <a:spcAft>
                <a:spcPts val="0"/>
              </a:spcAft>
              <a:buNone/>
            </a:pPr>
            <a:r>
              <a:rPr lang="en" sz="1000"/>
              <a:t>A metodologia usada para construir regras estruturadas em árvore é o foco desta monografia. Ambos os lados prático e teórico são desenvolvidos no estudo dos autores dos métodos de árvore. </a:t>
            </a:r>
            <a:endParaRPr sz="1000"/>
          </a:p>
        </p:txBody>
      </p:sp>
      <p:grpSp>
        <p:nvGrpSpPr>
          <p:cNvPr id="1108" name="Google Shape;1108;gb0d7cfc4c7_1_403"/>
          <p:cNvGrpSpPr/>
          <p:nvPr/>
        </p:nvGrpSpPr>
        <p:grpSpPr>
          <a:xfrm>
            <a:off x="10944924" y="2859022"/>
            <a:ext cx="987561" cy="987561"/>
            <a:chOff x="981725" y="1348900"/>
            <a:chExt cx="886500" cy="886500"/>
          </a:xfrm>
        </p:grpSpPr>
        <p:sp>
          <p:nvSpPr>
            <p:cNvPr id="1109" name="Google Shape;1109;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3120000" dist="47625">
                <a:srgbClr val="B7B7B7">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10980000" dist="47625">
                <a:srgbClr val="FFFFFF">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gb0d7cfc4c7_1_403"/>
          <p:cNvGrpSpPr/>
          <p:nvPr/>
        </p:nvGrpSpPr>
        <p:grpSpPr>
          <a:xfrm>
            <a:off x="11215801" y="3124198"/>
            <a:ext cx="445783" cy="457207"/>
            <a:chOff x="-59475600" y="2658625"/>
            <a:chExt cx="309550" cy="316625"/>
          </a:xfrm>
        </p:grpSpPr>
        <p:sp>
          <p:nvSpPr>
            <p:cNvPr id="1112" name="Google Shape;1112;gb0d7cfc4c7_1_403"/>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b0d7cfc4c7_1_403"/>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gb0d7cfc4c7_1_403"/>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b0d7cfc4c7_1_403"/>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b0d7cfc4c7_1_403"/>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gb0d7cfc4c7_1_403"/>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gb0d7cfc4c7_1_403"/>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 name="Google Shape;1119;gb0d7cfc4c7_1_403"/>
          <p:cNvSpPr/>
          <p:nvPr/>
        </p:nvSpPr>
        <p:spPr>
          <a:xfrm>
            <a:off x="5955075" y="2820750"/>
            <a:ext cx="4860600" cy="1064100"/>
          </a:xfrm>
          <a:prstGeom prst="roundRect">
            <a:avLst>
              <a:gd fmla="val 16667" name="adj"/>
            </a:avLst>
          </a:prstGeom>
          <a:solidFill>
            <a:srgbClr val="F3F3F3"/>
          </a:solidFill>
          <a:ln cap="flat" cmpd="sng" w="9525">
            <a:solidFill>
              <a:srgbClr val="000000"/>
            </a:solidFill>
            <a:prstDash val="solid"/>
            <a:round/>
            <a:headEnd len="sm" w="sm" type="none"/>
            <a:tailEnd len="sm" w="sm" type="none"/>
          </a:ln>
          <a:effectLst>
            <a:outerShdw blurRad="57150" rotWithShape="0" algn="bl" dir="2460000" dist="76200">
              <a:srgbClr val="000000">
                <a:alpha val="4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DEEP LEARNING, Goodfellow et.al</a:t>
            </a:r>
            <a:r>
              <a:rPr lang="en"/>
              <a:t>, 2015</a:t>
            </a:r>
            <a:endParaRPr/>
          </a:p>
          <a:p>
            <a:pPr indent="0" lvl="0" marL="0" rtl="0" algn="l">
              <a:spcBef>
                <a:spcPts val="0"/>
              </a:spcBef>
              <a:spcAft>
                <a:spcPts val="0"/>
              </a:spcAft>
              <a:buNone/>
            </a:pPr>
            <a:r>
              <a:rPr lang="en" sz="1000"/>
              <a:t>O livro de aprendizado profundo é um recurso destinado a ajudar os alunos e profissionais a entrar no campo do aprendizado de máquina em geral e do aprendizado profundo em particular.</a:t>
            </a:r>
            <a:endParaRPr sz="1000"/>
          </a:p>
        </p:txBody>
      </p:sp>
      <p:sp>
        <p:nvSpPr>
          <p:cNvPr id="1120" name="Google Shape;1120;gb0d7cfc4c7_1_403"/>
          <p:cNvSpPr/>
          <p:nvPr/>
        </p:nvSpPr>
        <p:spPr>
          <a:xfrm>
            <a:off x="6183900" y="4040425"/>
            <a:ext cx="4860600" cy="1064100"/>
          </a:xfrm>
          <a:prstGeom prst="roundRect">
            <a:avLst>
              <a:gd fmla="val 16667" name="adj"/>
            </a:avLst>
          </a:prstGeom>
          <a:solidFill>
            <a:srgbClr val="F3F3F3"/>
          </a:solidFill>
          <a:ln cap="flat" cmpd="sng" w="9525">
            <a:solidFill>
              <a:srgbClr val="000000"/>
            </a:solidFill>
            <a:prstDash val="solid"/>
            <a:round/>
            <a:headEnd len="sm" w="sm" type="none"/>
            <a:tailEnd len="sm" w="sm" type="none"/>
          </a:ln>
          <a:effectLst>
            <a:outerShdw blurRad="57150" rotWithShape="0" algn="bl" dir="2460000" dist="76200">
              <a:srgbClr val="000000">
                <a:alpha val="4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SWISH A SELF GATED ACTIVATION FUNCTION</a:t>
            </a:r>
            <a:r>
              <a:rPr lang="en"/>
              <a:t> - Ramachandran et.al, 2017</a:t>
            </a:r>
            <a:endParaRPr/>
          </a:p>
          <a:p>
            <a:pPr indent="0" lvl="0" marL="0" rtl="0" algn="l">
              <a:spcBef>
                <a:spcPts val="0"/>
              </a:spcBef>
              <a:spcAft>
                <a:spcPts val="0"/>
              </a:spcAft>
              <a:buNone/>
            </a:pPr>
            <a:r>
              <a:rPr lang="en" sz="1000"/>
              <a:t>Neste trabalho é proposta uma nova função de ativação chamada swish como alternativa para funções de ativação tradicionais</a:t>
            </a:r>
            <a:endParaRPr sz="1000"/>
          </a:p>
        </p:txBody>
      </p:sp>
      <p:grpSp>
        <p:nvGrpSpPr>
          <p:cNvPr id="1121" name="Google Shape;1121;gb0d7cfc4c7_1_403"/>
          <p:cNvGrpSpPr/>
          <p:nvPr/>
        </p:nvGrpSpPr>
        <p:grpSpPr>
          <a:xfrm>
            <a:off x="11021349" y="5298372"/>
            <a:ext cx="987561" cy="987561"/>
            <a:chOff x="981725" y="1348900"/>
            <a:chExt cx="886500" cy="886500"/>
          </a:xfrm>
        </p:grpSpPr>
        <p:sp>
          <p:nvSpPr>
            <p:cNvPr id="1122" name="Google Shape;1122;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3120000" dist="47625">
                <a:srgbClr val="B7B7B7">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gb0d7cfc4c7_1_403"/>
            <p:cNvSpPr/>
            <p:nvPr/>
          </p:nvSpPr>
          <p:spPr>
            <a:xfrm>
              <a:off x="981725" y="1348900"/>
              <a:ext cx="886500" cy="886500"/>
            </a:xfrm>
            <a:prstGeom prst="roundRect">
              <a:avLst>
                <a:gd fmla="val 50000" name="adj"/>
              </a:avLst>
            </a:prstGeom>
            <a:solidFill>
              <a:srgbClr val="F3F3F3"/>
            </a:solidFill>
            <a:ln>
              <a:noFill/>
            </a:ln>
            <a:effectLst>
              <a:outerShdw blurRad="100013" rotWithShape="0" algn="bl" dir="10980000" dist="47625">
                <a:srgbClr val="FFFFFF">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gb0d7cfc4c7_1_403"/>
          <p:cNvGrpSpPr/>
          <p:nvPr/>
        </p:nvGrpSpPr>
        <p:grpSpPr>
          <a:xfrm>
            <a:off x="11292226" y="5563548"/>
            <a:ext cx="445783" cy="457207"/>
            <a:chOff x="-59475600" y="2658625"/>
            <a:chExt cx="309550" cy="316625"/>
          </a:xfrm>
        </p:grpSpPr>
        <p:sp>
          <p:nvSpPr>
            <p:cNvPr id="1125" name="Google Shape;1125;gb0d7cfc4c7_1_403"/>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b0d7cfc4c7_1_403"/>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gb0d7cfc4c7_1_403"/>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gb0d7cfc4c7_1_403"/>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gb0d7cfc4c7_1_403"/>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b0d7cfc4c7_1_403"/>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b0d7cfc4c7_1_403"/>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FF6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gb0d7cfc4c7_1_403"/>
          <p:cNvSpPr/>
          <p:nvPr/>
        </p:nvSpPr>
        <p:spPr>
          <a:xfrm>
            <a:off x="6031500" y="5260100"/>
            <a:ext cx="4860600" cy="1064100"/>
          </a:xfrm>
          <a:prstGeom prst="roundRect">
            <a:avLst>
              <a:gd fmla="val 16667" name="adj"/>
            </a:avLst>
          </a:prstGeom>
          <a:solidFill>
            <a:srgbClr val="F3F3F3"/>
          </a:solidFill>
          <a:ln cap="flat" cmpd="sng" w="9525">
            <a:solidFill>
              <a:srgbClr val="000000"/>
            </a:solidFill>
            <a:prstDash val="solid"/>
            <a:round/>
            <a:headEnd len="sm" w="sm" type="none"/>
            <a:tailEnd len="sm" w="sm" type="none"/>
          </a:ln>
          <a:effectLst>
            <a:outerShdw blurRad="57150" rotWithShape="0" algn="bl" dir="2460000" dist="76200">
              <a:srgbClr val="000000">
                <a:alpha val="4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OPTIMIZING F-MEASURES: A TALE OF TWO APPROACHES</a:t>
            </a:r>
            <a:r>
              <a:rPr lang="en"/>
              <a:t> - Ye et.al, 2012</a:t>
            </a:r>
            <a:endParaRPr/>
          </a:p>
          <a:p>
            <a:pPr indent="0" lvl="0" marL="0" rtl="0" algn="l">
              <a:spcBef>
                <a:spcPts val="0"/>
              </a:spcBef>
              <a:spcAft>
                <a:spcPts val="0"/>
              </a:spcAft>
              <a:buNone/>
            </a:pPr>
            <a:r>
              <a:rPr lang="en" sz="1000"/>
              <a:t>Discute 2 formas de otimizar a F-measure (maximização da utilidade empírica e teoria da decisão ) e quando uma é preferível a outra</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ga8436e033d_7_0"/>
          <p:cNvPicPr preferRelativeResize="0"/>
          <p:nvPr/>
        </p:nvPicPr>
        <p:blipFill rotWithShape="1">
          <a:blip r:embed="rId3">
            <a:alphaModFix/>
          </a:blip>
          <a:srcRect b="0" l="0" r="0" t="0"/>
          <a:stretch/>
        </p:blipFill>
        <p:spPr>
          <a:xfrm>
            <a:off x="-575071" y="0"/>
            <a:ext cx="5486028" cy="6858000"/>
          </a:xfrm>
          <a:prstGeom prst="rect">
            <a:avLst/>
          </a:prstGeom>
          <a:noFill/>
          <a:ln>
            <a:noFill/>
          </a:ln>
        </p:spPr>
      </p:pic>
      <p:pic>
        <p:nvPicPr>
          <p:cNvPr id="1138" name="Google Shape;1138;ga8436e033d_7_0"/>
          <p:cNvPicPr preferRelativeResize="0"/>
          <p:nvPr/>
        </p:nvPicPr>
        <p:blipFill rotWithShape="1">
          <a:blip r:embed="rId4">
            <a:alphaModFix/>
          </a:blip>
          <a:srcRect b="0" l="0" r="0" t="0"/>
          <a:stretch/>
        </p:blipFill>
        <p:spPr>
          <a:xfrm>
            <a:off x="3809805" y="0"/>
            <a:ext cx="4572390" cy="6858000"/>
          </a:xfrm>
          <a:prstGeom prst="rect">
            <a:avLst/>
          </a:prstGeom>
          <a:noFill/>
          <a:ln>
            <a:noFill/>
          </a:ln>
        </p:spPr>
      </p:pic>
      <p:pic>
        <p:nvPicPr>
          <p:cNvPr id="1139" name="Google Shape;1139;ga8436e033d_7_0"/>
          <p:cNvPicPr preferRelativeResize="0"/>
          <p:nvPr/>
        </p:nvPicPr>
        <p:blipFill rotWithShape="1">
          <a:blip r:embed="rId5">
            <a:alphaModFix/>
          </a:blip>
          <a:srcRect b="0" l="0" r="0" t="0"/>
          <a:stretch/>
        </p:blipFill>
        <p:spPr>
          <a:xfrm>
            <a:off x="7841088" y="0"/>
            <a:ext cx="4572000" cy="6858000"/>
          </a:xfrm>
          <a:prstGeom prst="rect">
            <a:avLst/>
          </a:prstGeom>
          <a:noFill/>
          <a:ln>
            <a:noFill/>
          </a:ln>
        </p:spPr>
      </p:pic>
      <p:sp>
        <p:nvSpPr>
          <p:cNvPr id="1140" name="Google Shape;1140;ga8436e033d_7_0"/>
          <p:cNvSpPr/>
          <p:nvPr/>
        </p:nvSpPr>
        <p:spPr>
          <a:xfrm rot="2881054">
            <a:off x="-4463777" y="1950175"/>
            <a:ext cx="10731405" cy="5439115"/>
          </a:xfrm>
          <a:prstGeom prst="rect">
            <a:avLst/>
          </a:prstGeom>
          <a:solidFill>
            <a:srgbClr val="FF8700">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1" name="Google Shape;1141;ga8436e033d_7_0"/>
          <p:cNvSpPr/>
          <p:nvPr/>
        </p:nvSpPr>
        <p:spPr>
          <a:xfrm rot="2881054">
            <a:off x="-167118" y="251135"/>
            <a:ext cx="13701188" cy="5439115"/>
          </a:xfrm>
          <a:prstGeom prst="rect">
            <a:avLst/>
          </a:prstGeom>
          <a:solidFill>
            <a:srgbClr val="75706F">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2" name="Google Shape;1142;ga8436e033d_7_0"/>
          <p:cNvSpPr/>
          <p:nvPr/>
        </p:nvSpPr>
        <p:spPr>
          <a:xfrm rot="2881054">
            <a:off x="6008165" y="-2661502"/>
            <a:ext cx="10731405" cy="5439115"/>
          </a:xfrm>
          <a:prstGeom prst="rect">
            <a:avLst/>
          </a:prstGeom>
          <a:solidFill>
            <a:srgbClr val="FF8700">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3" name="Google Shape;1143;ga8436e033d_7_0"/>
          <p:cNvSpPr txBox="1"/>
          <p:nvPr>
            <p:ph idx="4294967295" type="ctrTitle"/>
          </p:nvPr>
        </p:nvSpPr>
        <p:spPr>
          <a:xfrm>
            <a:off x="-8" y="4600333"/>
            <a:ext cx="4734000" cy="1546500"/>
          </a:xfrm>
          <a:prstGeom prst="rect">
            <a:avLst/>
          </a:prstGeom>
          <a:noFill/>
          <a:ln>
            <a:noFill/>
          </a:ln>
          <a:effectLst>
            <a:outerShdw blurRad="57150" rotWithShape="0" algn="bl" dir="5400000" dist="19050">
              <a:srgbClr val="FF87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3200"/>
              <a:buFont typeface="Dosis"/>
              <a:buNone/>
            </a:pPr>
            <a:r>
              <a:rPr lang="en" sz="8000"/>
              <a:t>OBRIGADO</a:t>
            </a:r>
            <a:endParaRPr i="0" sz="8000" u="none" cap="none" strike="noStrike"/>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gb0a5958369_1_1030"/>
          <p:cNvSpPr txBox="1"/>
          <p:nvPr>
            <p:ph type="title"/>
          </p:nvPr>
        </p:nvSpPr>
        <p:spPr>
          <a:xfrm>
            <a:off x="1964267" y="490800"/>
            <a:ext cx="119547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Credits</a:t>
            </a:r>
            <a:endParaRPr/>
          </a:p>
        </p:txBody>
      </p:sp>
      <p:sp>
        <p:nvSpPr>
          <p:cNvPr id="1149" name="Google Shape;1149;gb0a5958369_1_1030"/>
          <p:cNvSpPr txBox="1"/>
          <p:nvPr>
            <p:ph idx="1" type="body"/>
          </p:nvPr>
        </p:nvSpPr>
        <p:spPr>
          <a:xfrm>
            <a:off x="1964267" y="2271333"/>
            <a:ext cx="13478700" cy="64860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4000"/>
              <a:buNone/>
            </a:pPr>
            <a:r>
              <a:rPr lang="en" sz="3200"/>
              <a:t>Special thanks to all the people who made and released these awesome resources for free:</a:t>
            </a:r>
            <a:endParaRPr sz="3200"/>
          </a:p>
          <a:p>
            <a:pPr indent="0" lvl="0" marL="0" rtl="0" algn="l">
              <a:lnSpc>
                <a:spcPct val="100000"/>
              </a:lnSpc>
              <a:spcBef>
                <a:spcPts val="800"/>
              </a:spcBef>
              <a:spcAft>
                <a:spcPts val="0"/>
              </a:spcAft>
              <a:buSzPts val="4000"/>
              <a:buNone/>
            </a:pPr>
            <a:r>
              <a:t/>
            </a:r>
            <a:endParaRPr sz="3200"/>
          </a:p>
          <a:p>
            <a:pPr indent="-508000" lvl="0" marL="609600" rtl="0" algn="l">
              <a:lnSpc>
                <a:spcPct val="115000"/>
              </a:lnSpc>
              <a:spcBef>
                <a:spcPts val="800"/>
              </a:spcBef>
              <a:spcAft>
                <a:spcPts val="0"/>
              </a:spcAft>
              <a:buSzPts val="3200"/>
              <a:buChar char="▸"/>
            </a:pPr>
            <a:r>
              <a:rPr lang="en" sz="3200"/>
              <a:t>Presentation template by </a:t>
            </a:r>
            <a:r>
              <a:rPr lang="en" sz="3200" u="sng">
                <a:solidFill>
                  <a:schemeClr val="hlink"/>
                </a:solidFill>
                <a:hlinkClick r:id="rId3"/>
              </a:rPr>
              <a:t>SlidesCarnival</a:t>
            </a:r>
            <a:endParaRPr sz="3200"/>
          </a:p>
          <a:p>
            <a:pPr indent="-508000" lvl="0" marL="609600" rtl="0" algn="l">
              <a:lnSpc>
                <a:spcPct val="115000"/>
              </a:lnSpc>
              <a:spcBef>
                <a:spcPts val="0"/>
              </a:spcBef>
              <a:spcAft>
                <a:spcPts val="0"/>
              </a:spcAft>
              <a:buSzPts val="3200"/>
              <a:buChar char="▸"/>
            </a:pPr>
            <a:r>
              <a:rPr lang="en" sz="3200"/>
              <a:t>Photographs by </a:t>
            </a:r>
            <a:r>
              <a:rPr lang="en" sz="3200" u="sng">
                <a:solidFill>
                  <a:schemeClr val="hlink"/>
                </a:solidFill>
                <a:hlinkClick r:id="rId4"/>
              </a:rPr>
              <a:t>Startupstockphotos</a:t>
            </a:r>
            <a:endParaRPr sz="3200"/>
          </a:p>
        </p:txBody>
      </p:sp>
      <p:sp>
        <p:nvSpPr>
          <p:cNvPr id="1150" name="Google Shape;1150;gb0a5958369_1_1030"/>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gb0a5958ec3_1_22"/>
          <p:cNvSpPr txBox="1"/>
          <p:nvPr>
            <p:ph type="title"/>
          </p:nvPr>
        </p:nvSpPr>
        <p:spPr>
          <a:xfrm>
            <a:off x="14246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Critérios de avaliação</a:t>
            </a:r>
            <a:endParaRPr/>
          </a:p>
        </p:txBody>
      </p:sp>
      <p:sp>
        <p:nvSpPr>
          <p:cNvPr id="1156" name="Google Shape;1156;gb0a5958ec3_1_22"/>
          <p:cNvSpPr txBox="1"/>
          <p:nvPr>
            <p:ph idx="2" type="body"/>
          </p:nvPr>
        </p:nvSpPr>
        <p:spPr>
          <a:xfrm>
            <a:off x="1468500" y="1799400"/>
            <a:ext cx="9893700" cy="4527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None/>
            </a:pPr>
            <a:r>
              <a:rPr lang="en" sz="1900"/>
              <a:t>Utilizamos diferentes medidas de classificação binária para avaliar a performance do modelo:</a:t>
            </a:r>
            <a:endParaRPr sz="1900"/>
          </a:p>
          <a:p>
            <a:pPr indent="-349250" lvl="0" marL="457200" rtl="0" algn="l">
              <a:lnSpc>
                <a:spcPct val="100000"/>
              </a:lnSpc>
              <a:spcBef>
                <a:spcPts val="800"/>
              </a:spcBef>
              <a:spcAft>
                <a:spcPts val="0"/>
              </a:spcAft>
              <a:buSzPts val="1900"/>
              <a:buChar char="-"/>
            </a:pPr>
            <a:r>
              <a:rPr b="1" lang="en" sz="1900"/>
              <a:t>Curva ROC</a:t>
            </a:r>
            <a:r>
              <a:rPr lang="en" sz="1900"/>
              <a:t>: a curva Característica de Operação do Receptor (</a:t>
            </a:r>
            <a:r>
              <a:rPr i="1" lang="en" sz="1900">
                <a:solidFill>
                  <a:srgbClr val="000000"/>
                </a:solidFill>
                <a:latin typeface="Arial"/>
                <a:ea typeface="Arial"/>
                <a:cs typeface="Arial"/>
                <a:sym typeface="Arial"/>
              </a:rPr>
              <a:t>Receiver Operating Characteristic</a:t>
            </a:r>
            <a:r>
              <a:rPr lang="en" sz="1900"/>
              <a:t>) representa a qualidade de uma classificação binária frente aos resultados reais.</a:t>
            </a:r>
            <a:endParaRPr sz="1900"/>
          </a:p>
          <a:p>
            <a:pPr indent="-349250" lvl="0" marL="457200" rtl="0" algn="l">
              <a:lnSpc>
                <a:spcPct val="100000"/>
              </a:lnSpc>
              <a:spcBef>
                <a:spcPts val="0"/>
              </a:spcBef>
              <a:spcAft>
                <a:spcPts val="0"/>
              </a:spcAft>
              <a:buSzPts val="1900"/>
              <a:buChar char="-"/>
            </a:pPr>
            <a:r>
              <a:rPr b="1" lang="en" sz="1900"/>
              <a:t>AUC</a:t>
            </a:r>
            <a:r>
              <a:rPr lang="en" sz="1900"/>
              <a:t>: (</a:t>
            </a:r>
            <a:r>
              <a:rPr i="1" lang="en" sz="1900"/>
              <a:t>area under curve</a:t>
            </a:r>
            <a:r>
              <a:rPr lang="en" sz="1900"/>
              <a:t>) área sob a curva ROC é medida de 0 a 1 e representa numericamente a qualidade do modelo classificador.</a:t>
            </a:r>
            <a:endParaRPr sz="1900"/>
          </a:p>
          <a:p>
            <a:pPr indent="-349250" lvl="0" marL="457200" rtl="0" algn="l">
              <a:lnSpc>
                <a:spcPct val="100000"/>
              </a:lnSpc>
              <a:spcBef>
                <a:spcPts val="0"/>
              </a:spcBef>
              <a:spcAft>
                <a:spcPts val="0"/>
              </a:spcAft>
              <a:buSzPts val="1900"/>
              <a:buChar char="-"/>
            </a:pPr>
            <a:r>
              <a:rPr b="1" lang="en" sz="1900"/>
              <a:t>Precisão</a:t>
            </a:r>
            <a:r>
              <a:rPr lang="en" sz="1900"/>
              <a:t>: é a medida da taxa de classificações positivas feitas corretamente com relação ao total de positivos. Varia de 0 a 1.</a:t>
            </a:r>
            <a:endParaRPr sz="1900"/>
          </a:p>
          <a:p>
            <a:pPr indent="-349250" lvl="0" marL="457200" rtl="0" algn="l">
              <a:lnSpc>
                <a:spcPct val="100000"/>
              </a:lnSpc>
              <a:spcBef>
                <a:spcPts val="0"/>
              </a:spcBef>
              <a:spcAft>
                <a:spcPts val="0"/>
              </a:spcAft>
              <a:buSzPts val="1900"/>
              <a:buChar char="-"/>
            </a:pPr>
            <a:r>
              <a:rPr b="1" lang="en" sz="1900"/>
              <a:t>Recall</a:t>
            </a:r>
            <a:r>
              <a:rPr lang="en" sz="1900"/>
              <a:t>: é a medida de classificações positivas feitas corretamente frente ao total de classificações verdadeiras (positivas e negativas). Varia de 0 a 1.</a:t>
            </a:r>
            <a:endParaRPr sz="1900"/>
          </a:p>
          <a:p>
            <a:pPr indent="-349250" lvl="0" marL="457200" rtl="0" algn="l">
              <a:lnSpc>
                <a:spcPct val="100000"/>
              </a:lnSpc>
              <a:spcBef>
                <a:spcPts val="0"/>
              </a:spcBef>
              <a:spcAft>
                <a:spcPts val="0"/>
              </a:spcAft>
              <a:buSzPts val="1900"/>
              <a:buChar char="-"/>
            </a:pPr>
            <a:r>
              <a:rPr b="1" lang="en" sz="1900"/>
              <a:t>F1</a:t>
            </a:r>
            <a:r>
              <a:rPr lang="en" sz="1900"/>
              <a:t>: é a média harmônica entre precisão e recall.</a:t>
            </a:r>
            <a:endParaRPr sz="1900"/>
          </a:p>
          <a:p>
            <a:pPr indent="-349250" lvl="0" marL="457200" rtl="0" algn="l">
              <a:lnSpc>
                <a:spcPct val="100000"/>
              </a:lnSpc>
              <a:spcBef>
                <a:spcPts val="0"/>
              </a:spcBef>
              <a:spcAft>
                <a:spcPts val="0"/>
              </a:spcAft>
              <a:buSzPts val="1900"/>
              <a:buChar char="-"/>
            </a:pPr>
            <a:r>
              <a:rPr b="1" lang="en" sz="1900"/>
              <a:t>MAE</a:t>
            </a:r>
            <a:r>
              <a:rPr lang="en" sz="1900"/>
              <a:t>: erro médio absoluto (</a:t>
            </a:r>
            <a:r>
              <a:rPr i="1" lang="en" sz="1900"/>
              <a:t>mean absolute error</a:t>
            </a:r>
            <a:r>
              <a:rPr lang="en" sz="1900"/>
              <a:t>) do módulo da diferença entre valores preditos por um modelo linear e o valor real.</a:t>
            </a:r>
            <a:endParaRPr sz="1900"/>
          </a:p>
        </p:txBody>
      </p:sp>
      <p:sp>
        <p:nvSpPr>
          <p:cNvPr id="1157" name="Google Shape;1157;gb0a5958ec3_1_22"/>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b0a5958ec3_1_7"/>
          <p:cNvSpPr txBox="1"/>
          <p:nvPr>
            <p:ph type="title"/>
          </p:nvPr>
        </p:nvSpPr>
        <p:spPr>
          <a:xfrm>
            <a:off x="1430867" y="186000"/>
            <a:ext cx="119547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Home Credit</a:t>
            </a:r>
            <a:endParaRPr/>
          </a:p>
        </p:txBody>
      </p:sp>
      <p:sp>
        <p:nvSpPr>
          <p:cNvPr id="393" name="Google Shape;393;gb0a5958ec3_1_7"/>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pic>
        <p:nvPicPr>
          <p:cNvPr id="394" name="Google Shape;394;gb0a5958ec3_1_7"/>
          <p:cNvPicPr preferRelativeResize="0"/>
          <p:nvPr/>
        </p:nvPicPr>
        <p:blipFill rotWithShape="1">
          <a:blip r:embed="rId3">
            <a:alphaModFix/>
          </a:blip>
          <a:srcRect b="3201" l="0" r="0" t="3201"/>
          <a:stretch/>
        </p:blipFill>
        <p:spPr>
          <a:xfrm flipH="1">
            <a:off x="5056058" y="1351592"/>
            <a:ext cx="8373300" cy="4710300"/>
          </a:xfrm>
          <a:prstGeom prst="parallelogram">
            <a:avLst>
              <a:gd fmla="val 51555" name="adj"/>
            </a:avLst>
          </a:prstGeom>
          <a:noFill/>
          <a:ln>
            <a:noFill/>
          </a:ln>
        </p:spPr>
      </p:pic>
      <p:grpSp>
        <p:nvGrpSpPr>
          <p:cNvPr id="395" name="Google Shape;395;gb0a5958ec3_1_7"/>
          <p:cNvGrpSpPr/>
          <p:nvPr/>
        </p:nvGrpSpPr>
        <p:grpSpPr>
          <a:xfrm>
            <a:off x="1117588" y="4064127"/>
            <a:ext cx="651191" cy="466591"/>
            <a:chOff x="-60621600" y="2716100"/>
            <a:chExt cx="316650" cy="226875"/>
          </a:xfrm>
        </p:grpSpPr>
        <p:sp>
          <p:nvSpPr>
            <p:cNvPr id="396" name="Google Shape;396;gb0a5958ec3_1_7"/>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b0a5958ec3_1_7"/>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gb0a5958ec3_1_7"/>
          <p:cNvGrpSpPr/>
          <p:nvPr/>
        </p:nvGrpSpPr>
        <p:grpSpPr>
          <a:xfrm>
            <a:off x="1108585" y="3038822"/>
            <a:ext cx="649324" cy="649307"/>
            <a:chOff x="-60620800" y="2304600"/>
            <a:chExt cx="319000" cy="318600"/>
          </a:xfrm>
        </p:grpSpPr>
        <p:sp>
          <p:nvSpPr>
            <p:cNvPr id="399" name="Google Shape;399;gb0a5958ec3_1_7"/>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b0a5958ec3_1_7"/>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b0a5958ec3_1_7"/>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gb0a5958ec3_1_7"/>
          <p:cNvSpPr txBox="1"/>
          <p:nvPr/>
        </p:nvSpPr>
        <p:spPr>
          <a:xfrm>
            <a:off x="1966267" y="3210446"/>
            <a:ext cx="37476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26279"/>
                </a:solidFill>
                <a:latin typeface="Roboto"/>
                <a:ea typeface="Roboto"/>
                <a:cs typeface="Roboto"/>
                <a:sym typeface="Roboto"/>
              </a:rPr>
              <a:t>EMPRÉSTIMOS</a:t>
            </a:r>
            <a:endParaRPr b="1" sz="2400">
              <a:solidFill>
                <a:srgbClr val="626279"/>
              </a:solidFill>
              <a:latin typeface="Roboto"/>
              <a:ea typeface="Roboto"/>
              <a:cs typeface="Roboto"/>
              <a:sym typeface="Roboto"/>
            </a:endParaRPr>
          </a:p>
        </p:txBody>
      </p:sp>
      <p:sp>
        <p:nvSpPr>
          <p:cNvPr id="403" name="Google Shape;403;gb0a5958ec3_1_7"/>
          <p:cNvSpPr txBox="1"/>
          <p:nvPr/>
        </p:nvSpPr>
        <p:spPr>
          <a:xfrm>
            <a:off x="1966275" y="4035902"/>
            <a:ext cx="37476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26279"/>
                </a:solidFill>
                <a:latin typeface="Roboto"/>
                <a:ea typeface="Roboto"/>
                <a:cs typeface="Roboto"/>
                <a:sym typeface="Roboto"/>
              </a:rPr>
              <a:t>CRÉDITO ROTATIVO</a:t>
            </a:r>
            <a:endParaRPr b="1" sz="2400">
              <a:solidFill>
                <a:srgbClr val="626279"/>
              </a:solidFill>
              <a:latin typeface="Roboto"/>
              <a:ea typeface="Roboto"/>
              <a:cs typeface="Roboto"/>
              <a:sym typeface="Roboto"/>
            </a:endParaRPr>
          </a:p>
        </p:txBody>
      </p:sp>
      <p:grpSp>
        <p:nvGrpSpPr>
          <p:cNvPr id="404" name="Google Shape;404;gb0a5958ec3_1_7"/>
          <p:cNvGrpSpPr/>
          <p:nvPr/>
        </p:nvGrpSpPr>
        <p:grpSpPr>
          <a:xfrm>
            <a:off x="1066678" y="5336482"/>
            <a:ext cx="412818" cy="412818"/>
            <a:chOff x="-56010850" y="2294725"/>
            <a:chExt cx="319025" cy="319025"/>
          </a:xfrm>
        </p:grpSpPr>
        <p:sp>
          <p:nvSpPr>
            <p:cNvPr id="405" name="Google Shape;405;gb0a5958ec3_1_7"/>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b0a5958ec3_1_7"/>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b0a5958ec3_1_7"/>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b0a5958ec3_1_7"/>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gb0a5958ec3_1_7"/>
          <p:cNvGrpSpPr/>
          <p:nvPr/>
        </p:nvGrpSpPr>
        <p:grpSpPr>
          <a:xfrm>
            <a:off x="1389688" y="5336948"/>
            <a:ext cx="413821" cy="411880"/>
            <a:chOff x="-55620175" y="2686900"/>
            <a:chExt cx="319800" cy="318300"/>
          </a:xfrm>
        </p:grpSpPr>
        <p:sp>
          <p:nvSpPr>
            <p:cNvPr id="410" name="Google Shape;410;gb0a5958ec3_1_7"/>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b0a5958ec3_1_7"/>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b0a5958ec3_1_7"/>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b0a5958ec3_1_7"/>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gb0a5958ec3_1_7"/>
          <p:cNvSpPr txBox="1"/>
          <p:nvPr/>
        </p:nvSpPr>
        <p:spPr>
          <a:xfrm>
            <a:off x="1966275" y="5137743"/>
            <a:ext cx="3747600" cy="8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26279"/>
                </a:solidFill>
                <a:latin typeface="Roboto"/>
                <a:ea typeface="Roboto"/>
                <a:cs typeface="Roboto"/>
                <a:sym typeface="Roboto"/>
              </a:rPr>
              <a:t>CLIENTES SEM ACESSO A BANCOS</a:t>
            </a:r>
            <a:endParaRPr b="1" sz="2400">
              <a:solidFill>
                <a:srgbClr val="626279"/>
              </a:solidFill>
              <a:latin typeface="Roboto"/>
              <a:ea typeface="Roboto"/>
              <a:cs typeface="Roboto"/>
              <a:sym typeface="Roboto"/>
            </a:endParaRPr>
          </a:p>
        </p:txBody>
      </p:sp>
      <p:sp>
        <p:nvSpPr>
          <p:cNvPr id="415" name="Google Shape;415;gb0a5958ec3_1_7"/>
          <p:cNvSpPr/>
          <p:nvPr/>
        </p:nvSpPr>
        <p:spPr>
          <a:xfrm>
            <a:off x="1262738" y="4763850"/>
            <a:ext cx="360900" cy="411900"/>
          </a:xfrm>
          <a:prstGeom prst="down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gb0a5958ec3_1_7"/>
          <p:cNvGrpSpPr/>
          <p:nvPr/>
        </p:nvGrpSpPr>
        <p:grpSpPr>
          <a:xfrm>
            <a:off x="1160115" y="2258324"/>
            <a:ext cx="566184" cy="566137"/>
            <a:chOff x="5941025" y="3634400"/>
            <a:chExt cx="467650" cy="467650"/>
          </a:xfrm>
        </p:grpSpPr>
        <p:sp>
          <p:nvSpPr>
            <p:cNvPr id="417" name="Google Shape;417;gb0a5958ec3_1_7"/>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87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 name="Google Shape;418;gb0a5958ec3_1_7"/>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87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 name="Google Shape;419;gb0a5958ec3_1_7"/>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87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0" name="Google Shape;420;gb0a5958ec3_1_7"/>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87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1" name="Google Shape;421;gb0a5958ec3_1_7"/>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87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 name="Google Shape;422;gb0a5958ec3_1_7"/>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87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23" name="Google Shape;423;gb0a5958ec3_1_7"/>
          <p:cNvSpPr txBox="1"/>
          <p:nvPr/>
        </p:nvSpPr>
        <p:spPr>
          <a:xfrm>
            <a:off x="1964267" y="2232196"/>
            <a:ext cx="37476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26279"/>
                </a:solidFill>
                <a:latin typeface="Roboto"/>
                <a:ea typeface="Roboto"/>
                <a:cs typeface="Roboto"/>
                <a:sym typeface="Roboto"/>
              </a:rPr>
              <a:t>INTERNACIONAL</a:t>
            </a:r>
            <a:endParaRPr b="1" sz="2400">
              <a:solidFill>
                <a:srgbClr val="626279"/>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b0d7cfb3c0_0_107"/>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sp>
        <p:nvSpPr>
          <p:cNvPr id="429" name="Google Shape;429;gb0d7cfb3c0_0_107"/>
          <p:cNvSpPr txBox="1"/>
          <p:nvPr/>
        </p:nvSpPr>
        <p:spPr>
          <a:xfrm>
            <a:off x="1783450" y="1599600"/>
            <a:ext cx="5773500" cy="6816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2900">
                <a:solidFill>
                  <a:schemeClr val="accent1"/>
                </a:solidFill>
                <a:latin typeface="Roboto Black"/>
                <a:ea typeface="Roboto Black"/>
                <a:cs typeface="Roboto Black"/>
                <a:sym typeface="Roboto Black"/>
              </a:rPr>
              <a:t>MODELAGEM DE CRÉDITO</a:t>
            </a:r>
            <a:endParaRPr sz="1600">
              <a:solidFill>
                <a:schemeClr val="accent1"/>
              </a:solidFill>
              <a:latin typeface="Roboto Black"/>
              <a:ea typeface="Roboto Black"/>
              <a:cs typeface="Roboto Black"/>
              <a:sym typeface="Roboto Black"/>
            </a:endParaRPr>
          </a:p>
        </p:txBody>
      </p:sp>
      <p:sp>
        <p:nvSpPr>
          <p:cNvPr id="430" name="Google Shape;430;gb0d7cfb3c0_0_107"/>
          <p:cNvSpPr/>
          <p:nvPr/>
        </p:nvSpPr>
        <p:spPr>
          <a:xfrm>
            <a:off x="1783450" y="2642575"/>
            <a:ext cx="756274" cy="758599"/>
          </a:xfrm>
          <a:custGeom>
            <a:rect b="b" l="l" r="r" t="t"/>
            <a:pathLst>
              <a:path extrusionOk="0" h="5947" w="5929">
                <a:moveTo>
                  <a:pt x="3710" y="1"/>
                </a:moveTo>
                <a:lnTo>
                  <a:pt x="3263" y="19"/>
                </a:lnTo>
                <a:lnTo>
                  <a:pt x="2834" y="57"/>
                </a:lnTo>
                <a:lnTo>
                  <a:pt x="2461" y="131"/>
                </a:lnTo>
                <a:lnTo>
                  <a:pt x="2126" y="224"/>
                </a:lnTo>
                <a:lnTo>
                  <a:pt x="1865" y="336"/>
                </a:lnTo>
                <a:lnTo>
                  <a:pt x="1753" y="392"/>
                </a:lnTo>
                <a:lnTo>
                  <a:pt x="1660" y="467"/>
                </a:lnTo>
                <a:lnTo>
                  <a:pt x="1585" y="523"/>
                </a:lnTo>
                <a:lnTo>
                  <a:pt x="1529" y="597"/>
                </a:lnTo>
                <a:lnTo>
                  <a:pt x="1492" y="672"/>
                </a:lnTo>
                <a:lnTo>
                  <a:pt x="1473" y="746"/>
                </a:lnTo>
                <a:lnTo>
                  <a:pt x="1492" y="821"/>
                </a:lnTo>
                <a:lnTo>
                  <a:pt x="1529" y="895"/>
                </a:lnTo>
                <a:lnTo>
                  <a:pt x="1585" y="970"/>
                </a:lnTo>
                <a:lnTo>
                  <a:pt x="1660" y="1045"/>
                </a:lnTo>
                <a:lnTo>
                  <a:pt x="1753" y="1100"/>
                </a:lnTo>
                <a:lnTo>
                  <a:pt x="1865" y="1156"/>
                </a:lnTo>
                <a:lnTo>
                  <a:pt x="2126" y="1268"/>
                </a:lnTo>
                <a:lnTo>
                  <a:pt x="2461" y="1361"/>
                </a:lnTo>
                <a:lnTo>
                  <a:pt x="2834" y="1436"/>
                </a:lnTo>
                <a:lnTo>
                  <a:pt x="3263" y="1473"/>
                </a:lnTo>
                <a:lnTo>
                  <a:pt x="3710" y="1492"/>
                </a:lnTo>
                <a:lnTo>
                  <a:pt x="4157" y="1473"/>
                </a:lnTo>
                <a:lnTo>
                  <a:pt x="4567" y="1436"/>
                </a:lnTo>
                <a:lnTo>
                  <a:pt x="4959" y="1361"/>
                </a:lnTo>
                <a:lnTo>
                  <a:pt x="5276" y="1268"/>
                </a:lnTo>
                <a:lnTo>
                  <a:pt x="5555" y="1156"/>
                </a:lnTo>
                <a:lnTo>
                  <a:pt x="5667" y="1100"/>
                </a:lnTo>
                <a:lnTo>
                  <a:pt x="5760" y="1045"/>
                </a:lnTo>
                <a:lnTo>
                  <a:pt x="5835" y="970"/>
                </a:lnTo>
                <a:lnTo>
                  <a:pt x="5891" y="895"/>
                </a:lnTo>
                <a:lnTo>
                  <a:pt x="5928" y="821"/>
                </a:lnTo>
                <a:lnTo>
                  <a:pt x="5928" y="746"/>
                </a:lnTo>
                <a:lnTo>
                  <a:pt x="5928" y="672"/>
                </a:lnTo>
                <a:lnTo>
                  <a:pt x="5891" y="597"/>
                </a:lnTo>
                <a:lnTo>
                  <a:pt x="5835" y="523"/>
                </a:lnTo>
                <a:lnTo>
                  <a:pt x="5760" y="467"/>
                </a:lnTo>
                <a:lnTo>
                  <a:pt x="5667" y="392"/>
                </a:lnTo>
                <a:lnTo>
                  <a:pt x="5555" y="336"/>
                </a:lnTo>
                <a:lnTo>
                  <a:pt x="5276" y="224"/>
                </a:lnTo>
                <a:lnTo>
                  <a:pt x="4959" y="131"/>
                </a:lnTo>
                <a:lnTo>
                  <a:pt x="4567" y="57"/>
                </a:lnTo>
                <a:lnTo>
                  <a:pt x="4157" y="19"/>
                </a:lnTo>
                <a:lnTo>
                  <a:pt x="3710" y="1"/>
                </a:lnTo>
                <a:close/>
                <a:moveTo>
                  <a:pt x="5928" y="1361"/>
                </a:moveTo>
                <a:lnTo>
                  <a:pt x="5760" y="1473"/>
                </a:lnTo>
                <a:lnTo>
                  <a:pt x="5574" y="1566"/>
                </a:lnTo>
                <a:lnTo>
                  <a:pt x="5350" y="1641"/>
                </a:lnTo>
                <a:lnTo>
                  <a:pt x="5127" y="1697"/>
                </a:lnTo>
                <a:lnTo>
                  <a:pt x="4884" y="1753"/>
                </a:lnTo>
                <a:lnTo>
                  <a:pt x="4623" y="1809"/>
                </a:lnTo>
                <a:lnTo>
                  <a:pt x="4344" y="1827"/>
                </a:lnTo>
                <a:lnTo>
                  <a:pt x="4064" y="1846"/>
                </a:lnTo>
                <a:lnTo>
                  <a:pt x="4306" y="1977"/>
                </a:lnTo>
                <a:lnTo>
                  <a:pt x="4512" y="2144"/>
                </a:lnTo>
                <a:lnTo>
                  <a:pt x="4586" y="2219"/>
                </a:lnTo>
                <a:lnTo>
                  <a:pt x="4661" y="2312"/>
                </a:lnTo>
                <a:lnTo>
                  <a:pt x="4717" y="2405"/>
                </a:lnTo>
                <a:lnTo>
                  <a:pt x="4772" y="2517"/>
                </a:lnTo>
                <a:lnTo>
                  <a:pt x="5015" y="2461"/>
                </a:lnTo>
                <a:lnTo>
                  <a:pt x="5238" y="2405"/>
                </a:lnTo>
                <a:lnTo>
                  <a:pt x="5443" y="2331"/>
                </a:lnTo>
                <a:lnTo>
                  <a:pt x="5611" y="2237"/>
                </a:lnTo>
                <a:lnTo>
                  <a:pt x="5742" y="2163"/>
                </a:lnTo>
                <a:lnTo>
                  <a:pt x="5854" y="2070"/>
                </a:lnTo>
                <a:lnTo>
                  <a:pt x="5909" y="1958"/>
                </a:lnTo>
                <a:lnTo>
                  <a:pt x="5928" y="1865"/>
                </a:lnTo>
                <a:lnTo>
                  <a:pt x="5928" y="1361"/>
                </a:lnTo>
                <a:close/>
                <a:moveTo>
                  <a:pt x="5928" y="2480"/>
                </a:moveTo>
                <a:lnTo>
                  <a:pt x="5704" y="2610"/>
                </a:lnTo>
                <a:lnTo>
                  <a:pt x="5443" y="2722"/>
                </a:lnTo>
                <a:lnTo>
                  <a:pt x="5145" y="2815"/>
                </a:lnTo>
                <a:lnTo>
                  <a:pt x="4810" y="2871"/>
                </a:lnTo>
                <a:lnTo>
                  <a:pt x="4810" y="3617"/>
                </a:lnTo>
                <a:lnTo>
                  <a:pt x="5052" y="3561"/>
                </a:lnTo>
                <a:lnTo>
                  <a:pt x="5276" y="3505"/>
                </a:lnTo>
                <a:lnTo>
                  <a:pt x="5462" y="3430"/>
                </a:lnTo>
                <a:lnTo>
                  <a:pt x="5630" y="3356"/>
                </a:lnTo>
                <a:lnTo>
                  <a:pt x="5760" y="3263"/>
                </a:lnTo>
                <a:lnTo>
                  <a:pt x="5854" y="3169"/>
                </a:lnTo>
                <a:lnTo>
                  <a:pt x="5909" y="3076"/>
                </a:lnTo>
                <a:lnTo>
                  <a:pt x="5928" y="2983"/>
                </a:lnTo>
                <a:lnTo>
                  <a:pt x="5928" y="2480"/>
                </a:lnTo>
                <a:close/>
                <a:moveTo>
                  <a:pt x="2219" y="1865"/>
                </a:moveTo>
                <a:lnTo>
                  <a:pt x="1771" y="1883"/>
                </a:lnTo>
                <a:lnTo>
                  <a:pt x="1361" y="1939"/>
                </a:lnTo>
                <a:lnTo>
                  <a:pt x="970" y="2014"/>
                </a:lnTo>
                <a:lnTo>
                  <a:pt x="653" y="2126"/>
                </a:lnTo>
                <a:lnTo>
                  <a:pt x="504" y="2200"/>
                </a:lnTo>
                <a:lnTo>
                  <a:pt x="373" y="2275"/>
                </a:lnTo>
                <a:lnTo>
                  <a:pt x="262" y="2349"/>
                </a:lnTo>
                <a:lnTo>
                  <a:pt x="168" y="2424"/>
                </a:lnTo>
                <a:lnTo>
                  <a:pt x="94" y="2517"/>
                </a:lnTo>
                <a:lnTo>
                  <a:pt x="38" y="2610"/>
                </a:lnTo>
                <a:lnTo>
                  <a:pt x="1" y="2685"/>
                </a:lnTo>
                <a:lnTo>
                  <a:pt x="1" y="2797"/>
                </a:lnTo>
                <a:lnTo>
                  <a:pt x="1" y="2890"/>
                </a:lnTo>
                <a:lnTo>
                  <a:pt x="38" y="2983"/>
                </a:lnTo>
                <a:lnTo>
                  <a:pt x="94" y="3058"/>
                </a:lnTo>
                <a:lnTo>
                  <a:pt x="168" y="3151"/>
                </a:lnTo>
                <a:lnTo>
                  <a:pt x="262" y="3225"/>
                </a:lnTo>
                <a:lnTo>
                  <a:pt x="373" y="3300"/>
                </a:lnTo>
                <a:lnTo>
                  <a:pt x="504" y="3375"/>
                </a:lnTo>
                <a:lnTo>
                  <a:pt x="653" y="3449"/>
                </a:lnTo>
                <a:lnTo>
                  <a:pt x="970" y="3561"/>
                </a:lnTo>
                <a:lnTo>
                  <a:pt x="1361" y="3635"/>
                </a:lnTo>
                <a:lnTo>
                  <a:pt x="1771" y="3691"/>
                </a:lnTo>
                <a:lnTo>
                  <a:pt x="2219" y="3710"/>
                </a:lnTo>
                <a:lnTo>
                  <a:pt x="2666" y="3691"/>
                </a:lnTo>
                <a:lnTo>
                  <a:pt x="3095" y="3635"/>
                </a:lnTo>
                <a:lnTo>
                  <a:pt x="3468" y="3561"/>
                </a:lnTo>
                <a:lnTo>
                  <a:pt x="3803" y="3449"/>
                </a:lnTo>
                <a:lnTo>
                  <a:pt x="3934" y="3375"/>
                </a:lnTo>
                <a:lnTo>
                  <a:pt x="4064" y="3300"/>
                </a:lnTo>
                <a:lnTo>
                  <a:pt x="4176" y="3225"/>
                </a:lnTo>
                <a:lnTo>
                  <a:pt x="4269" y="3151"/>
                </a:lnTo>
                <a:lnTo>
                  <a:pt x="4344" y="3058"/>
                </a:lnTo>
                <a:lnTo>
                  <a:pt x="4400" y="2983"/>
                </a:lnTo>
                <a:lnTo>
                  <a:pt x="4437" y="2890"/>
                </a:lnTo>
                <a:lnTo>
                  <a:pt x="4456" y="2797"/>
                </a:lnTo>
                <a:lnTo>
                  <a:pt x="4437" y="2685"/>
                </a:lnTo>
                <a:lnTo>
                  <a:pt x="4400" y="2610"/>
                </a:lnTo>
                <a:lnTo>
                  <a:pt x="4344" y="2517"/>
                </a:lnTo>
                <a:lnTo>
                  <a:pt x="4269" y="2424"/>
                </a:lnTo>
                <a:lnTo>
                  <a:pt x="4176" y="2349"/>
                </a:lnTo>
                <a:lnTo>
                  <a:pt x="4064" y="2275"/>
                </a:lnTo>
                <a:lnTo>
                  <a:pt x="3934" y="2200"/>
                </a:lnTo>
                <a:lnTo>
                  <a:pt x="3803" y="2126"/>
                </a:lnTo>
                <a:lnTo>
                  <a:pt x="3468" y="2014"/>
                </a:lnTo>
                <a:lnTo>
                  <a:pt x="3095" y="1939"/>
                </a:lnTo>
                <a:lnTo>
                  <a:pt x="2666" y="1883"/>
                </a:lnTo>
                <a:lnTo>
                  <a:pt x="2219" y="1865"/>
                </a:lnTo>
                <a:close/>
                <a:moveTo>
                  <a:pt x="1" y="3486"/>
                </a:moveTo>
                <a:lnTo>
                  <a:pt x="1" y="4083"/>
                </a:lnTo>
                <a:lnTo>
                  <a:pt x="1" y="4157"/>
                </a:lnTo>
                <a:lnTo>
                  <a:pt x="38" y="4232"/>
                </a:lnTo>
                <a:lnTo>
                  <a:pt x="94" y="4306"/>
                </a:lnTo>
                <a:lnTo>
                  <a:pt x="168" y="4381"/>
                </a:lnTo>
                <a:lnTo>
                  <a:pt x="262" y="4437"/>
                </a:lnTo>
                <a:lnTo>
                  <a:pt x="373" y="4512"/>
                </a:lnTo>
                <a:lnTo>
                  <a:pt x="653" y="4605"/>
                </a:lnTo>
                <a:lnTo>
                  <a:pt x="970" y="4698"/>
                </a:lnTo>
                <a:lnTo>
                  <a:pt x="1361" y="4772"/>
                </a:lnTo>
                <a:lnTo>
                  <a:pt x="1771" y="4810"/>
                </a:lnTo>
                <a:lnTo>
                  <a:pt x="2219" y="4828"/>
                </a:lnTo>
                <a:lnTo>
                  <a:pt x="2666" y="4810"/>
                </a:lnTo>
                <a:lnTo>
                  <a:pt x="3095" y="4772"/>
                </a:lnTo>
                <a:lnTo>
                  <a:pt x="3468" y="4698"/>
                </a:lnTo>
                <a:lnTo>
                  <a:pt x="3803" y="4605"/>
                </a:lnTo>
                <a:lnTo>
                  <a:pt x="4064" y="4512"/>
                </a:lnTo>
                <a:lnTo>
                  <a:pt x="4176" y="4437"/>
                </a:lnTo>
                <a:lnTo>
                  <a:pt x="4269" y="4381"/>
                </a:lnTo>
                <a:lnTo>
                  <a:pt x="4344" y="4306"/>
                </a:lnTo>
                <a:lnTo>
                  <a:pt x="4400" y="4232"/>
                </a:lnTo>
                <a:lnTo>
                  <a:pt x="4437" y="4157"/>
                </a:lnTo>
                <a:lnTo>
                  <a:pt x="4456" y="4083"/>
                </a:lnTo>
                <a:lnTo>
                  <a:pt x="4456" y="3486"/>
                </a:lnTo>
                <a:lnTo>
                  <a:pt x="4251" y="3635"/>
                </a:lnTo>
                <a:lnTo>
                  <a:pt x="4027" y="3747"/>
                </a:lnTo>
                <a:lnTo>
                  <a:pt x="3766" y="3859"/>
                </a:lnTo>
                <a:lnTo>
                  <a:pt x="3486" y="3934"/>
                </a:lnTo>
                <a:lnTo>
                  <a:pt x="3188" y="4008"/>
                </a:lnTo>
                <a:lnTo>
                  <a:pt x="2871" y="4046"/>
                </a:lnTo>
                <a:lnTo>
                  <a:pt x="2554" y="4083"/>
                </a:lnTo>
                <a:lnTo>
                  <a:pt x="1902" y="4083"/>
                </a:lnTo>
                <a:lnTo>
                  <a:pt x="1566" y="4046"/>
                </a:lnTo>
                <a:lnTo>
                  <a:pt x="1250" y="4008"/>
                </a:lnTo>
                <a:lnTo>
                  <a:pt x="951" y="3934"/>
                </a:lnTo>
                <a:lnTo>
                  <a:pt x="672" y="3859"/>
                </a:lnTo>
                <a:lnTo>
                  <a:pt x="411" y="3747"/>
                </a:lnTo>
                <a:lnTo>
                  <a:pt x="187" y="3635"/>
                </a:lnTo>
                <a:lnTo>
                  <a:pt x="1" y="3486"/>
                </a:lnTo>
                <a:close/>
                <a:moveTo>
                  <a:pt x="1" y="4698"/>
                </a:moveTo>
                <a:lnTo>
                  <a:pt x="1" y="5201"/>
                </a:lnTo>
                <a:lnTo>
                  <a:pt x="1" y="5276"/>
                </a:lnTo>
                <a:lnTo>
                  <a:pt x="38" y="5350"/>
                </a:lnTo>
                <a:lnTo>
                  <a:pt x="94" y="5425"/>
                </a:lnTo>
                <a:lnTo>
                  <a:pt x="168" y="5499"/>
                </a:lnTo>
                <a:lnTo>
                  <a:pt x="262" y="5555"/>
                </a:lnTo>
                <a:lnTo>
                  <a:pt x="373" y="5611"/>
                </a:lnTo>
                <a:lnTo>
                  <a:pt x="653" y="5723"/>
                </a:lnTo>
                <a:lnTo>
                  <a:pt x="970" y="5816"/>
                </a:lnTo>
                <a:lnTo>
                  <a:pt x="1361" y="5891"/>
                </a:lnTo>
                <a:lnTo>
                  <a:pt x="1771" y="5928"/>
                </a:lnTo>
                <a:lnTo>
                  <a:pt x="2219" y="5947"/>
                </a:lnTo>
                <a:lnTo>
                  <a:pt x="2666" y="5928"/>
                </a:lnTo>
                <a:lnTo>
                  <a:pt x="3095" y="5891"/>
                </a:lnTo>
                <a:lnTo>
                  <a:pt x="3468" y="5816"/>
                </a:lnTo>
                <a:lnTo>
                  <a:pt x="3803" y="5723"/>
                </a:lnTo>
                <a:lnTo>
                  <a:pt x="4064" y="5611"/>
                </a:lnTo>
                <a:lnTo>
                  <a:pt x="4176" y="5555"/>
                </a:lnTo>
                <a:lnTo>
                  <a:pt x="4269" y="5499"/>
                </a:lnTo>
                <a:lnTo>
                  <a:pt x="4344" y="5425"/>
                </a:lnTo>
                <a:lnTo>
                  <a:pt x="4400" y="5350"/>
                </a:lnTo>
                <a:lnTo>
                  <a:pt x="4437" y="5276"/>
                </a:lnTo>
                <a:lnTo>
                  <a:pt x="4456" y="5201"/>
                </a:lnTo>
                <a:lnTo>
                  <a:pt x="4456" y="4698"/>
                </a:lnTo>
                <a:lnTo>
                  <a:pt x="4251" y="4828"/>
                </a:lnTo>
                <a:lnTo>
                  <a:pt x="4027" y="4922"/>
                </a:lnTo>
                <a:lnTo>
                  <a:pt x="3766" y="5015"/>
                </a:lnTo>
                <a:lnTo>
                  <a:pt x="3486" y="5089"/>
                </a:lnTo>
                <a:lnTo>
                  <a:pt x="3188" y="5127"/>
                </a:lnTo>
                <a:lnTo>
                  <a:pt x="2871" y="5164"/>
                </a:lnTo>
                <a:lnTo>
                  <a:pt x="2554" y="5201"/>
                </a:lnTo>
                <a:lnTo>
                  <a:pt x="1902" y="5201"/>
                </a:lnTo>
                <a:lnTo>
                  <a:pt x="1566" y="5164"/>
                </a:lnTo>
                <a:lnTo>
                  <a:pt x="1250" y="5127"/>
                </a:lnTo>
                <a:lnTo>
                  <a:pt x="951" y="5089"/>
                </a:lnTo>
                <a:lnTo>
                  <a:pt x="672" y="5015"/>
                </a:lnTo>
                <a:lnTo>
                  <a:pt x="411" y="4922"/>
                </a:lnTo>
                <a:lnTo>
                  <a:pt x="187" y="4828"/>
                </a:lnTo>
                <a:lnTo>
                  <a:pt x="1" y="46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b0d7cfb3c0_0_107"/>
          <p:cNvSpPr txBox="1"/>
          <p:nvPr/>
        </p:nvSpPr>
        <p:spPr>
          <a:xfrm>
            <a:off x="2796400" y="2491480"/>
            <a:ext cx="37476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solidFill>
                  <a:srgbClr val="626279"/>
                </a:solidFill>
                <a:latin typeface="Roboto"/>
                <a:ea typeface="Roboto"/>
                <a:cs typeface="Roboto"/>
                <a:sym typeface="Roboto"/>
              </a:rPr>
              <a:t>D</a:t>
            </a:r>
            <a:r>
              <a:rPr lang="en" sz="2400">
                <a:solidFill>
                  <a:srgbClr val="626279"/>
                </a:solidFill>
                <a:latin typeface="Roboto"/>
                <a:ea typeface="Roboto"/>
                <a:cs typeface="Roboto"/>
                <a:sym typeface="Roboto"/>
              </a:rPr>
              <a:t>ados demográficos e de empréstimos anteriores</a:t>
            </a:r>
            <a:endParaRPr sz="2400">
              <a:solidFill>
                <a:srgbClr val="626279"/>
              </a:solidFill>
              <a:latin typeface="Roboto"/>
              <a:ea typeface="Roboto"/>
              <a:cs typeface="Roboto"/>
              <a:sym typeface="Roboto"/>
            </a:endParaRPr>
          </a:p>
        </p:txBody>
      </p:sp>
      <p:sp>
        <p:nvSpPr>
          <p:cNvPr id="432" name="Google Shape;432;gb0d7cfb3c0_0_107"/>
          <p:cNvSpPr/>
          <p:nvPr/>
        </p:nvSpPr>
        <p:spPr>
          <a:xfrm>
            <a:off x="1783461" y="4254550"/>
            <a:ext cx="845849" cy="674246"/>
          </a:xfrm>
          <a:custGeom>
            <a:rect b="b" l="l" r="r" t="t"/>
            <a:pathLst>
              <a:path extrusionOk="0" h="5929" w="7438">
                <a:moveTo>
                  <a:pt x="6189" y="821"/>
                </a:moveTo>
                <a:lnTo>
                  <a:pt x="6263" y="839"/>
                </a:lnTo>
                <a:lnTo>
                  <a:pt x="6356" y="877"/>
                </a:lnTo>
                <a:lnTo>
                  <a:pt x="6431" y="933"/>
                </a:lnTo>
                <a:lnTo>
                  <a:pt x="6487" y="1007"/>
                </a:lnTo>
                <a:lnTo>
                  <a:pt x="6524" y="1100"/>
                </a:lnTo>
                <a:lnTo>
                  <a:pt x="6543" y="1175"/>
                </a:lnTo>
                <a:lnTo>
                  <a:pt x="6543" y="1268"/>
                </a:lnTo>
                <a:lnTo>
                  <a:pt x="6524" y="1343"/>
                </a:lnTo>
                <a:lnTo>
                  <a:pt x="6506" y="1417"/>
                </a:lnTo>
                <a:lnTo>
                  <a:pt x="6468" y="1473"/>
                </a:lnTo>
                <a:lnTo>
                  <a:pt x="6412" y="1529"/>
                </a:lnTo>
                <a:lnTo>
                  <a:pt x="6356" y="1585"/>
                </a:lnTo>
                <a:lnTo>
                  <a:pt x="6300" y="1622"/>
                </a:lnTo>
                <a:lnTo>
                  <a:pt x="6226" y="1641"/>
                </a:lnTo>
                <a:lnTo>
                  <a:pt x="6151" y="1660"/>
                </a:lnTo>
                <a:lnTo>
                  <a:pt x="6077" y="1660"/>
                </a:lnTo>
                <a:lnTo>
                  <a:pt x="5984" y="1641"/>
                </a:lnTo>
                <a:lnTo>
                  <a:pt x="5909" y="1604"/>
                </a:lnTo>
                <a:lnTo>
                  <a:pt x="5816" y="1548"/>
                </a:lnTo>
                <a:lnTo>
                  <a:pt x="5760" y="1455"/>
                </a:lnTo>
                <a:lnTo>
                  <a:pt x="5723" y="1380"/>
                </a:lnTo>
                <a:lnTo>
                  <a:pt x="5704" y="1287"/>
                </a:lnTo>
                <a:lnTo>
                  <a:pt x="5704" y="1212"/>
                </a:lnTo>
                <a:lnTo>
                  <a:pt x="5723" y="1138"/>
                </a:lnTo>
                <a:lnTo>
                  <a:pt x="5741" y="1063"/>
                </a:lnTo>
                <a:lnTo>
                  <a:pt x="5779" y="989"/>
                </a:lnTo>
                <a:lnTo>
                  <a:pt x="5834" y="933"/>
                </a:lnTo>
                <a:lnTo>
                  <a:pt x="5890" y="895"/>
                </a:lnTo>
                <a:lnTo>
                  <a:pt x="5946" y="858"/>
                </a:lnTo>
                <a:lnTo>
                  <a:pt x="6021" y="821"/>
                </a:lnTo>
                <a:close/>
                <a:moveTo>
                  <a:pt x="5723" y="1"/>
                </a:moveTo>
                <a:lnTo>
                  <a:pt x="5667" y="19"/>
                </a:lnTo>
                <a:lnTo>
                  <a:pt x="5480" y="113"/>
                </a:lnTo>
                <a:lnTo>
                  <a:pt x="5294" y="224"/>
                </a:lnTo>
                <a:lnTo>
                  <a:pt x="5257" y="262"/>
                </a:lnTo>
                <a:lnTo>
                  <a:pt x="5238" y="318"/>
                </a:lnTo>
                <a:lnTo>
                  <a:pt x="5238" y="373"/>
                </a:lnTo>
                <a:lnTo>
                  <a:pt x="5257" y="411"/>
                </a:lnTo>
                <a:lnTo>
                  <a:pt x="5350" y="579"/>
                </a:lnTo>
                <a:lnTo>
                  <a:pt x="5257" y="728"/>
                </a:lnTo>
                <a:lnTo>
                  <a:pt x="5182" y="895"/>
                </a:lnTo>
                <a:lnTo>
                  <a:pt x="4977" y="895"/>
                </a:lnTo>
                <a:lnTo>
                  <a:pt x="4940" y="914"/>
                </a:lnTo>
                <a:lnTo>
                  <a:pt x="4884" y="933"/>
                </a:lnTo>
                <a:lnTo>
                  <a:pt x="4865" y="970"/>
                </a:lnTo>
                <a:lnTo>
                  <a:pt x="4847" y="1026"/>
                </a:lnTo>
                <a:lnTo>
                  <a:pt x="4828" y="1231"/>
                </a:lnTo>
                <a:lnTo>
                  <a:pt x="4847" y="1455"/>
                </a:lnTo>
                <a:lnTo>
                  <a:pt x="4865" y="1492"/>
                </a:lnTo>
                <a:lnTo>
                  <a:pt x="4884" y="1529"/>
                </a:lnTo>
                <a:lnTo>
                  <a:pt x="4940" y="1566"/>
                </a:lnTo>
                <a:lnTo>
                  <a:pt x="5182" y="1566"/>
                </a:lnTo>
                <a:lnTo>
                  <a:pt x="5257" y="1734"/>
                </a:lnTo>
                <a:lnTo>
                  <a:pt x="5350" y="1883"/>
                </a:lnTo>
                <a:lnTo>
                  <a:pt x="5257" y="2051"/>
                </a:lnTo>
                <a:lnTo>
                  <a:pt x="5238" y="2107"/>
                </a:lnTo>
                <a:lnTo>
                  <a:pt x="5238" y="2163"/>
                </a:lnTo>
                <a:lnTo>
                  <a:pt x="5257" y="2200"/>
                </a:lnTo>
                <a:lnTo>
                  <a:pt x="5294" y="2237"/>
                </a:lnTo>
                <a:lnTo>
                  <a:pt x="5480" y="2368"/>
                </a:lnTo>
                <a:lnTo>
                  <a:pt x="5667" y="2461"/>
                </a:lnTo>
                <a:lnTo>
                  <a:pt x="5760" y="2461"/>
                </a:lnTo>
                <a:lnTo>
                  <a:pt x="5816" y="2424"/>
                </a:lnTo>
                <a:lnTo>
                  <a:pt x="5853" y="2387"/>
                </a:lnTo>
                <a:lnTo>
                  <a:pt x="5946" y="2219"/>
                </a:lnTo>
                <a:lnTo>
                  <a:pt x="6133" y="2237"/>
                </a:lnTo>
                <a:lnTo>
                  <a:pt x="6300" y="2219"/>
                </a:lnTo>
                <a:lnTo>
                  <a:pt x="6412" y="2387"/>
                </a:lnTo>
                <a:lnTo>
                  <a:pt x="6431" y="2424"/>
                </a:lnTo>
                <a:lnTo>
                  <a:pt x="6487" y="2461"/>
                </a:lnTo>
                <a:lnTo>
                  <a:pt x="6580" y="2461"/>
                </a:lnTo>
                <a:lnTo>
                  <a:pt x="6785" y="2368"/>
                </a:lnTo>
                <a:lnTo>
                  <a:pt x="6953" y="2237"/>
                </a:lnTo>
                <a:lnTo>
                  <a:pt x="6990" y="2200"/>
                </a:lnTo>
                <a:lnTo>
                  <a:pt x="7009" y="2163"/>
                </a:lnTo>
                <a:lnTo>
                  <a:pt x="7009" y="2107"/>
                </a:lnTo>
                <a:lnTo>
                  <a:pt x="6990" y="2051"/>
                </a:lnTo>
                <a:lnTo>
                  <a:pt x="6897" y="1883"/>
                </a:lnTo>
                <a:lnTo>
                  <a:pt x="6990" y="1734"/>
                </a:lnTo>
                <a:lnTo>
                  <a:pt x="7083" y="1566"/>
                </a:lnTo>
                <a:lnTo>
                  <a:pt x="7326" y="1566"/>
                </a:lnTo>
                <a:lnTo>
                  <a:pt x="7363" y="1529"/>
                </a:lnTo>
                <a:lnTo>
                  <a:pt x="7400" y="1492"/>
                </a:lnTo>
                <a:lnTo>
                  <a:pt x="7419" y="1455"/>
                </a:lnTo>
                <a:lnTo>
                  <a:pt x="7437" y="1231"/>
                </a:lnTo>
                <a:lnTo>
                  <a:pt x="7419" y="1026"/>
                </a:lnTo>
                <a:lnTo>
                  <a:pt x="7400" y="970"/>
                </a:lnTo>
                <a:lnTo>
                  <a:pt x="7363" y="933"/>
                </a:lnTo>
                <a:lnTo>
                  <a:pt x="7326" y="914"/>
                </a:lnTo>
                <a:lnTo>
                  <a:pt x="7270" y="895"/>
                </a:lnTo>
                <a:lnTo>
                  <a:pt x="7083" y="895"/>
                </a:lnTo>
                <a:lnTo>
                  <a:pt x="6990" y="728"/>
                </a:lnTo>
                <a:lnTo>
                  <a:pt x="6897" y="579"/>
                </a:lnTo>
                <a:lnTo>
                  <a:pt x="6990" y="411"/>
                </a:lnTo>
                <a:lnTo>
                  <a:pt x="7009" y="373"/>
                </a:lnTo>
                <a:lnTo>
                  <a:pt x="7009" y="318"/>
                </a:lnTo>
                <a:lnTo>
                  <a:pt x="6990" y="262"/>
                </a:lnTo>
                <a:lnTo>
                  <a:pt x="6953" y="224"/>
                </a:lnTo>
                <a:lnTo>
                  <a:pt x="6785" y="113"/>
                </a:lnTo>
                <a:lnTo>
                  <a:pt x="6580" y="19"/>
                </a:lnTo>
                <a:lnTo>
                  <a:pt x="6524" y="1"/>
                </a:lnTo>
                <a:lnTo>
                  <a:pt x="6487" y="19"/>
                </a:lnTo>
                <a:lnTo>
                  <a:pt x="6431" y="38"/>
                </a:lnTo>
                <a:lnTo>
                  <a:pt x="6412" y="75"/>
                </a:lnTo>
                <a:lnTo>
                  <a:pt x="6300" y="243"/>
                </a:lnTo>
                <a:lnTo>
                  <a:pt x="6133" y="224"/>
                </a:lnTo>
                <a:lnTo>
                  <a:pt x="5946" y="243"/>
                </a:lnTo>
                <a:lnTo>
                  <a:pt x="5853" y="75"/>
                </a:lnTo>
                <a:lnTo>
                  <a:pt x="5816" y="38"/>
                </a:lnTo>
                <a:lnTo>
                  <a:pt x="5760" y="19"/>
                </a:lnTo>
                <a:lnTo>
                  <a:pt x="5723" y="1"/>
                </a:lnTo>
                <a:close/>
                <a:moveTo>
                  <a:pt x="2554" y="2126"/>
                </a:moveTo>
                <a:lnTo>
                  <a:pt x="2703" y="2144"/>
                </a:lnTo>
                <a:lnTo>
                  <a:pt x="2852" y="2200"/>
                </a:lnTo>
                <a:lnTo>
                  <a:pt x="2983" y="2275"/>
                </a:lnTo>
                <a:lnTo>
                  <a:pt x="3094" y="2368"/>
                </a:lnTo>
                <a:lnTo>
                  <a:pt x="3188" y="2480"/>
                </a:lnTo>
                <a:lnTo>
                  <a:pt x="3262" y="2610"/>
                </a:lnTo>
                <a:lnTo>
                  <a:pt x="3318" y="2759"/>
                </a:lnTo>
                <a:lnTo>
                  <a:pt x="3337" y="2909"/>
                </a:lnTo>
                <a:lnTo>
                  <a:pt x="3337" y="3076"/>
                </a:lnTo>
                <a:lnTo>
                  <a:pt x="3299" y="3244"/>
                </a:lnTo>
                <a:lnTo>
                  <a:pt x="3225" y="3412"/>
                </a:lnTo>
                <a:lnTo>
                  <a:pt x="3113" y="3580"/>
                </a:lnTo>
                <a:lnTo>
                  <a:pt x="2945" y="3691"/>
                </a:lnTo>
                <a:lnTo>
                  <a:pt x="2778" y="3747"/>
                </a:lnTo>
                <a:lnTo>
                  <a:pt x="2610" y="3785"/>
                </a:lnTo>
                <a:lnTo>
                  <a:pt x="2461" y="3803"/>
                </a:lnTo>
                <a:lnTo>
                  <a:pt x="2293" y="3766"/>
                </a:lnTo>
                <a:lnTo>
                  <a:pt x="2162" y="3729"/>
                </a:lnTo>
                <a:lnTo>
                  <a:pt x="2032" y="3654"/>
                </a:lnTo>
                <a:lnTo>
                  <a:pt x="1920" y="3561"/>
                </a:lnTo>
                <a:lnTo>
                  <a:pt x="1808" y="3430"/>
                </a:lnTo>
                <a:lnTo>
                  <a:pt x="1734" y="3300"/>
                </a:lnTo>
                <a:lnTo>
                  <a:pt x="1696" y="3169"/>
                </a:lnTo>
                <a:lnTo>
                  <a:pt x="1659" y="3020"/>
                </a:lnTo>
                <a:lnTo>
                  <a:pt x="1678" y="2853"/>
                </a:lnTo>
                <a:lnTo>
                  <a:pt x="1715" y="2685"/>
                </a:lnTo>
                <a:lnTo>
                  <a:pt x="1790" y="2517"/>
                </a:lnTo>
                <a:lnTo>
                  <a:pt x="1883" y="2349"/>
                </a:lnTo>
                <a:lnTo>
                  <a:pt x="2051" y="2237"/>
                </a:lnTo>
                <a:lnTo>
                  <a:pt x="2237" y="2163"/>
                </a:lnTo>
                <a:lnTo>
                  <a:pt x="2386" y="2126"/>
                </a:lnTo>
                <a:close/>
                <a:moveTo>
                  <a:pt x="6189" y="4288"/>
                </a:moveTo>
                <a:lnTo>
                  <a:pt x="6263" y="4306"/>
                </a:lnTo>
                <a:lnTo>
                  <a:pt x="6356" y="4344"/>
                </a:lnTo>
                <a:lnTo>
                  <a:pt x="6431" y="4400"/>
                </a:lnTo>
                <a:lnTo>
                  <a:pt x="6487" y="4474"/>
                </a:lnTo>
                <a:lnTo>
                  <a:pt x="6524" y="4567"/>
                </a:lnTo>
                <a:lnTo>
                  <a:pt x="6543" y="4642"/>
                </a:lnTo>
                <a:lnTo>
                  <a:pt x="6543" y="4735"/>
                </a:lnTo>
                <a:lnTo>
                  <a:pt x="6524" y="4810"/>
                </a:lnTo>
                <a:lnTo>
                  <a:pt x="6506" y="4884"/>
                </a:lnTo>
                <a:lnTo>
                  <a:pt x="6468" y="4940"/>
                </a:lnTo>
                <a:lnTo>
                  <a:pt x="6412" y="4996"/>
                </a:lnTo>
                <a:lnTo>
                  <a:pt x="6356" y="5052"/>
                </a:lnTo>
                <a:lnTo>
                  <a:pt x="6300" y="5089"/>
                </a:lnTo>
                <a:lnTo>
                  <a:pt x="6226" y="5108"/>
                </a:lnTo>
                <a:lnTo>
                  <a:pt x="6151" y="5127"/>
                </a:lnTo>
                <a:lnTo>
                  <a:pt x="6077" y="5127"/>
                </a:lnTo>
                <a:lnTo>
                  <a:pt x="5984" y="5108"/>
                </a:lnTo>
                <a:lnTo>
                  <a:pt x="5909" y="5071"/>
                </a:lnTo>
                <a:lnTo>
                  <a:pt x="5816" y="5015"/>
                </a:lnTo>
                <a:lnTo>
                  <a:pt x="5760" y="4922"/>
                </a:lnTo>
                <a:lnTo>
                  <a:pt x="5723" y="4847"/>
                </a:lnTo>
                <a:lnTo>
                  <a:pt x="5704" y="4754"/>
                </a:lnTo>
                <a:lnTo>
                  <a:pt x="5704" y="4679"/>
                </a:lnTo>
                <a:lnTo>
                  <a:pt x="5723" y="4605"/>
                </a:lnTo>
                <a:lnTo>
                  <a:pt x="5741" y="4530"/>
                </a:lnTo>
                <a:lnTo>
                  <a:pt x="5779" y="4456"/>
                </a:lnTo>
                <a:lnTo>
                  <a:pt x="5834" y="4400"/>
                </a:lnTo>
                <a:lnTo>
                  <a:pt x="5890" y="4362"/>
                </a:lnTo>
                <a:lnTo>
                  <a:pt x="5946" y="4325"/>
                </a:lnTo>
                <a:lnTo>
                  <a:pt x="6021" y="4288"/>
                </a:lnTo>
                <a:close/>
                <a:moveTo>
                  <a:pt x="2274" y="355"/>
                </a:moveTo>
                <a:lnTo>
                  <a:pt x="2069" y="392"/>
                </a:lnTo>
                <a:lnTo>
                  <a:pt x="1976" y="429"/>
                </a:lnTo>
                <a:lnTo>
                  <a:pt x="1901" y="485"/>
                </a:lnTo>
                <a:lnTo>
                  <a:pt x="1846" y="560"/>
                </a:lnTo>
                <a:lnTo>
                  <a:pt x="1827" y="672"/>
                </a:lnTo>
                <a:lnTo>
                  <a:pt x="1827" y="1063"/>
                </a:lnTo>
                <a:lnTo>
                  <a:pt x="1659" y="1119"/>
                </a:lnTo>
                <a:lnTo>
                  <a:pt x="1491" y="1212"/>
                </a:lnTo>
                <a:lnTo>
                  <a:pt x="1342" y="1305"/>
                </a:lnTo>
                <a:lnTo>
                  <a:pt x="1193" y="1417"/>
                </a:lnTo>
                <a:lnTo>
                  <a:pt x="858" y="1231"/>
                </a:lnTo>
                <a:lnTo>
                  <a:pt x="764" y="1194"/>
                </a:lnTo>
                <a:lnTo>
                  <a:pt x="671" y="1194"/>
                </a:lnTo>
                <a:lnTo>
                  <a:pt x="578" y="1231"/>
                </a:lnTo>
                <a:lnTo>
                  <a:pt x="503" y="1287"/>
                </a:lnTo>
                <a:lnTo>
                  <a:pt x="354" y="1473"/>
                </a:lnTo>
                <a:lnTo>
                  <a:pt x="224" y="1660"/>
                </a:lnTo>
                <a:lnTo>
                  <a:pt x="112" y="1846"/>
                </a:lnTo>
                <a:lnTo>
                  <a:pt x="19" y="2051"/>
                </a:lnTo>
                <a:lnTo>
                  <a:pt x="0" y="2163"/>
                </a:lnTo>
                <a:lnTo>
                  <a:pt x="19" y="2256"/>
                </a:lnTo>
                <a:lnTo>
                  <a:pt x="56" y="2331"/>
                </a:lnTo>
                <a:lnTo>
                  <a:pt x="131" y="2387"/>
                </a:lnTo>
                <a:lnTo>
                  <a:pt x="522" y="2592"/>
                </a:lnTo>
                <a:lnTo>
                  <a:pt x="503" y="2778"/>
                </a:lnTo>
                <a:lnTo>
                  <a:pt x="485" y="2964"/>
                </a:lnTo>
                <a:lnTo>
                  <a:pt x="503" y="3151"/>
                </a:lnTo>
                <a:lnTo>
                  <a:pt x="522" y="3337"/>
                </a:lnTo>
                <a:lnTo>
                  <a:pt x="131" y="3524"/>
                </a:lnTo>
                <a:lnTo>
                  <a:pt x="56" y="3598"/>
                </a:lnTo>
                <a:lnTo>
                  <a:pt x="19" y="3673"/>
                </a:lnTo>
                <a:lnTo>
                  <a:pt x="0" y="3766"/>
                </a:lnTo>
                <a:lnTo>
                  <a:pt x="19" y="3859"/>
                </a:lnTo>
                <a:lnTo>
                  <a:pt x="112" y="4064"/>
                </a:lnTo>
                <a:lnTo>
                  <a:pt x="224" y="4269"/>
                </a:lnTo>
                <a:lnTo>
                  <a:pt x="354" y="4456"/>
                </a:lnTo>
                <a:lnTo>
                  <a:pt x="503" y="4623"/>
                </a:lnTo>
                <a:lnTo>
                  <a:pt x="578" y="4698"/>
                </a:lnTo>
                <a:lnTo>
                  <a:pt x="671" y="4717"/>
                </a:lnTo>
                <a:lnTo>
                  <a:pt x="764" y="4717"/>
                </a:lnTo>
                <a:lnTo>
                  <a:pt x="858" y="4698"/>
                </a:lnTo>
                <a:lnTo>
                  <a:pt x="1193" y="4493"/>
                </a:lnTo>
                <a:lnTo>
                  <a:pt x="1342" y="4605"/>
                </a:lnTo>
                <a:lnTo>
                  <a:pt x="1491" y="4717"/>
                </a:lnTo>
                <a:lnTo>
                  <a:pt x="1659" y="4791"/>
                </a:lnTo>
                <a:lnTo>
                  <a:pt x="1827" y="4866"/>
                </a:lnTo>
                <a:lnTo>
                  <a:pt x="1827" y="5257"/>
                </a:lnTo>
                <a:lnTo>
                  <a:pt x="1846" y="5350"/>
                </a:lnTo>
                <a:lnTo>
                  <a:pt x="1901" y="5444"/>
                </a:lnTo>
                <a:lnTo>
                  <a:pt x="1976" y="5499"/>
                </a:lnTo>
                <a:lnTo>
                  <a:pt x="2069" y="5537"/>
                </a:lnTo>
                <a:lnTo>
                  <a:pt x="2293" y="5555"/>
                </a:lnTo>
                <a:lnTo>
                  <a:pt x="2517" y="5574"/>
                </a:lnTo>
                <a:lnTo>
                  <a:pt x="2740" y="5555"/>
                </a:lnTo>
                <a:lnTo>
                  <a:pt x="2945" y="5537"/>
                </a:lnTo>
                <a:lnTo>
                  <a:pt x="3038" y="5499"/>
                </a:lnTo>
                <a:lnTo>
                  <a:pt x="3113" y="5444"/>
                </a:lnTo>
                <a:lnTo>
                  <a:pt x="3169" y="5350"/>
                </a:lnTo>
                <a:lnTo>
                  <a:pt x="3188" y="5257"/>
                </a:lnTo>
                <a:lnTo>
                  <a:pt x="3188" y="4866"/>
                </a:lnTo>
                <a:lnTo>
                  <a:pt x="3355" y="4791"/>
                </a:lnTo>
                <a:lnTo>
                  <a:pt x="3523" y="4717"/>
                </a:lnTo>
                <a:lnTo>
                  <a:pt x="3672" y="4605"/>
                </a:lnTo>
                <a:lnTo>
                  <a:pt x="3821" y="4493"/>
                </a:lnTo>
                <a:lnTo>
                  <a:pt x="4157" y="4698"/>
                </a:lnTo>
                <a:lnTo>
                  <a:pt x="4250" y="4717"/>
                </a:lnTo>
                <a:lnTo>
                  <a:pt x="4343" y="4717"/>
                </a:lnTo>
                <a:lnTo>
                  <a:pt x="4436" y="4698"/>
                </a:lnTo>
                <a:lnTo>
                  <a:pt x="4511" y="4623"/>
                </a:lnTo>
                <a:lnTo>
                  <a:pt x="4660" y="4456"/>
                </a:lnTo>
                <a:lnTo>
                  <a:pt x="4791" y="4269"/>
                </a:lnTo>
                <a:lnTo>
                  <a:pt x="4902" y="4064"/>
                </a:lnTo>
                <a:lnTo>
                  <a:pt x="4996" y="3859"/>
                </a:lnTo>
                <a:lnTo>
                  <a:pt x="5014" y="3766"/>
                </a:lnTo>
                <a:lnTo>
                  <a:pt x="5014" y="3673"/>
                </a:lnTo>
                <a:lnTo>
                  <a:pt x="4958" y="3580"/>
                </a:lnTo>
                <a:lnTo>
                  <a:pt x="4884" y="3524"/>
                </a:lnTo>
                <a:lnTo>
                  <a:pt x="4492" y="3337"/>
                </a:lnTo>
                <a:lnTo>
                  <a:pt x="4511" y="3151"/>
                </a:lnTo>
                <a:lnTo>
                  <a:pt x="4530" y="2964"/>
                </a:lnTo>
                <a:lnTo>
                  <a:pt x="4511" y="2778"/>
                </a:lnTo>
                <a:lnTo>
                  <a:pt x="4492" y="2592"/>
                </a:lnTo>
                <a:lnTo>
                  <a:pt x="4884" y="2387"/>
                </a:lnTo>
                <a:lnTo>
                  <a:pt x="4958" y="2331"/>
                </a:lnTo>
                <a:lnTo>
                  <a:pt x="4996" y="2256"/>
                </a:lnTo>
                <a:lnTo>
                  <a:pt x="5014" y="2144"/>
                </a:lnTo>
                <a:lnTo>
                  <a:pt x="4996" y="2051"/>
                </a:lnTo>
                <a:lnTo>
                  <a:pt x="4902" y="1846"/>
                </a:lnTo>
                <a:lnTo>
                  <a:pt x="4791" y="1660"/>
                </a:lnTo>
                <a:lnTo>
                  <a:pt x="4642" y="1473"/>
                </a:lnTo>
                <a:lnTo>
                  <a:pt x="4511" y="1287"/>
                </a:lnTo>
                <a:lnTo>
                  <a:pt x="4436" y="1231"/>
                </a:lnTo>
                <a:lnTo>
                  <a:pt x="4343" y="1194"/>
                </a:lnTo>
                <a:lnTo>
                  <a:pt x="4250" y="1194"/>
                </a:lnTo>
                <a:lnTo>
                  <a:pt x="4157" y="1231"/>
                </a:lnTo>
                <a:lnTo>
                  <a:pt x="3821" y="1417"/>
                </a:lnTo>
                <a:lnTo>
                  <a:pt x="3672" y="1305"/>
                </a:lnTo>
                <a:lnTo>
                  <a:pt x="3523" y="1212"/>
                </a:lnTo>
                <a:lnTo>
                  <a:pt x="3355" y="1119"/>
                </a:lnTo>
                <a:lnTo>
                  <a:pt x="3188" y="1063"/>
                </a:lnTo>
                <a:lnTo>
                  <a:pt x="3188" y="672"/>
                </a:lnTo>
                <a:lnTo>
                  <a:pt x="3169" y="560"/>
                </a:lnTo>
                <a:lnTo>
                  <a:pt x="3113" y="485"/>
                </a:lnTo>
                <a:lnTo>
                  <a:pt x="3038" y="429"/>
                </a:lnTo>
                <a:lnTo>
                  <a:pt x="2945" y="392"/>
                </a:lnTo>
                <a:lnTo>
                  <a:pt x="2722" y="355"/>
                </a:lnTo>
                <a:close/>
                <a:moveTo>
                  <a:pt x="5723" y="3468"/>
                </a:moveTo>
                <a:lnTo>
                  <a:pt x="5667" y="3486"/>
                </a:lnTo>
                <a:lnTo>
                  <a:pt x="5480" y="3580"/>
                </a:lnTo>
                <a:lnTo>
                  <a:pt x="5294" y="3691"/>
                </a:lnTo>
                <a:lnTo>
                  <a:pt x="5257" y="3729"/>
                </a:lnTo>
                <a:lnTo>
                  <a:pt x="5238" y="3785"/>
                </a:lnTo>
                <a:lnTo>
                  <a:pt x="5238" y="3841"/>
                </a:lnTo>
                <a:lnTo>
                  <a:pt x="5257" y="3878"/>
                </a:lnTo>
                <a:lnTo>
                  <a:pt x="5350" y="4046"/>
                </a:lnTo>
                <a:lnTo>
                  <a:pt x="5257" y="4195"/>
                </a:lnTo>
                <a:lnTo>
                  <a:pt x="5182" y="4362"/>
                </a:lnTo>
                <a:lnTo>
                  <a:pt x="4977" y="4362"/>
                </a:lnTo>
                <a:lnTo>
                  <a:pt x="4940" y="4381"/>
                </a:lnTo>
                <a:lnTo>
                  <a:pt x="4884" y="4400"/>
                </a:lnTo>
                <a:lnTo>
                  <a:pt x="4865" y="4437"/>
                </a:lnTo>
                <a:lnTo>
                  <a:pt x="4847" y="4493"/>
                </a:lnTo>
                <a:lnTo>
                  <a:pt x="4828" y="4698"/>
                </a:lnTo>
                <a:lnTo>
                  <a:pt x="4847" y="4922"/>
                </a:lnTo>
                <a:lnTo>
                  <a:pt x="4865" y="4978"/>
                </a:lnTo>
                <a:lnTo>
                  <a:pt x="4884" y="5015"/>
                </a:lnTo>
                <a:lnTo>
                  <a:pt x="4940" y="5033"/>
                </a:lnTo>
                <a:lnTo>
                  <a:pt x="5182" y="5033"/>
                </a:lnTo>
                <a:lnTo>
                  <a:pt x="5257" y="5201"/>
                </a:lnTo>
                <a:lnTo>
                  <a:pt x="5350" y="5350"/>
                </a:lnTo>
                <a:lnTo>
                  <a:pt x="5257" y="5518"/>
                </a:lnTo>
                <a:lnTo>
                  <a:pt x="5238" y="5574"/>
                </a:lnTo>
                <a:lnTo>
                  <a:pt x="5238" y="5630"/>
                </a:lnTo>
                <a:lnTo>
                  <a:pt x="5257" y="5667"/>
                </a:lnTo>
                <a:lnTo>
                  <a:pt x="5294" y="5704"/>
                </a:lnTo>
                <a:lnTo>
                  <a:pt x="5480" y="5835"/>
                </a:lnTo>
                <a:lnTo>
                  <a:pt x="5667" y="5928"/>
                </a:lnTo>
                <a:lnTo>
                  <a:pt x="5760" y="5928"/>
                </a:lnTo>
                <a:lnTo>
                  <a:pt x="5816" y="5910"/>
                </a:lnTo>
                <a:lnTo>
                  <a:pt x="5853" y="5854"/>
                </a:lnTo>
                <a:lnTo>
                  <a:pt x="5946" y="5704"/>
                </a:lnTo>
                <a:lnTo>
                  <a:pt x="6300" y="5704"/>
                </a:lnTo>
                <a:lnTo>
                  <a:pt x="6412" y="5854"/>
                </a:lnTo>
                <a:lnTo>
                  <a:pt x="6431" y="5910"/>
                </a:lnTo>
                <a:lnTo>
                  <a:pt x="6487" y="5928"/>
                </a:lnTo>
                <a:lnTo>
                  <a:pt x="6580" y="5928"/>
                </a:lnTo>
                <a:lnTo>
                  <a:pt x="6785" y="5835"/>
                </a:lnTo>
                <a:lnTo>
                  <a:pt x="6953" y="5704"/>
                </a:lnTo>
                <a:lnTo>
                  <a:pt x="6990" y="5667"/>
                </a:lnTo>
                <a:lnTo>
                  <a:pt x="7009" y="5630"/>
                </a:lnTo>
                <a:lnTo>
                  <a:pt x="7009" y="5574"/>
                </a:lnTo>
                <a:lnTo>
                  <a:pt x="6990" y="5518"/>
                </a:lnTo>
                <a:lnTo>
                  <a:pt x="6897" y="5350"/>
                </a:lnTo>
                <a:lnTo>
                  <a:pt x="6990" y="5201"/>
                </a:lnTo>
                <a:lnTo>
                  <a:pt x="7083" y="5033"/>
                </a:lnTo>
                <a:lnTo>
                  <a:pt x="7326" y="5033"/>
                </a:lnTo>
                <a:lnTo>
                  <a:pt x="7363" y="5015"/>
                </a:lnTo>
                <a:lnTo>
                  <a:pt x="7400" y="4959"/>
                </a:lnTo>
                <a:lnTo>
                  <a:pt x="7419" y="4922"/>
                </a:lnTo>
                <a:lnTo>
                  <a:pt x="7437" y="4698"/>
                </a:lnTo>
                <a:lnTo>
                  <a:pt x="7419" y="4493"/>
                </a:lnTo>
                <a:lnTo>
                  <a:pt x="7400" y="4437"/>
                </a:lnTo>
                <a:lnTo>
                  <a:pt x="7363" y="4400"/>
                </a:lnTo>
                <a:lnTo>
                  <a:pt x="7326" y="4381"/>
                </a:lnTo>
                <a:lnTo>
                  <a:pt x="7270" y="4362"/>
                </a:lnTo>
                <a:lnTo>
                  <a:pt x="7083" y="4362"/>
                </a:lnTo>
                <a:lnTo>
                  <a:pt x="6990" y="4195"/>
                </a:lnTo>
                <a:lnTo>
                  <a:pt x="6897" y="4046"/>
                </a:lnTo>
                <a:lnTo>
                  <a:pt x="6990" y="3878"/>
                </a:lnTo>
                <a:lnTo>
                  <a:pt x="7009" y="3841"/>
                </a:lnTo>
                <a:lnTo>
                  <a:pt x="7009" y="3785"/>
                </a:lnTo>
                <a:lnTo>
                  <a:pt x="6990" y="3729"/>
                </a:lnTo>
                <a:lnTo>
                  <a:pt x="6953" y="3691"/>
                </a:lnTo>
                <a:lnTo>
                  <a:pt x="6785" y="3580"/>
                </a:lnTo>
                <a:lnTo>
                  <a:pt x="6580" y="3486"/>
                </a:lnTo>
                <a:lnTo>
                  <a:pt x="6524" y="3468"/>
                </a:lnTo>
                <a:lnTo>
                  <a:pt x="6487" y="3486"/>
                </a:lnTo>
                <a:lnTo>
                  <a:pt x="6431" y="3505"/>
                </a:lnTo>
                <a:lnTo>
                  <a:pt x="6412" y="3542"/>
                </a:lnTo>
                <a:lnTo>
                  <a:pt x="6300" y="3710"/>
                </a:lnTo>
                <a:lnTo>
                  <a:pt x="6133" y="3691"/>
                </a:lnTo>
                <a:lnTo>
                  <a:pt x="5946" y="3710"/>
                </a:lnTo>
                <a:lnTo>
                  <a:pt x="5853" y="3542"/>
                </a:lnTo>
                <a:lnTo>
                  <a:pt x="5816" y="3505"/>
                </a:lnTo>
                <a:lnTo>
                  <a:pt x="5760" y="3486"/>
                </a:lnTo>
                <a:lnTo>
                  <a:pt x="5723" y="346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b0d7cfb3c0_0_107"/>
          <p:cNvSpPr/>
          <p:nvPr/>
        </p:nvSpPr>
        <p:spPr>
          <a:xfrm>
            <a:off x="7512173" y="2642577"/>
            <a:ext cx="845859" cy="678017"/>
          </a:xfrm>
          <a:custGeom>
            <a:rect b="b" l="l" r="r" t="t"/>
            <a:pathLst>
              <a:path extrusionOk="0" h="5947" w="7419">
                <a:moveTo>
                  <a:pt x="1491" y="2051"/>
                </a:moveTo>
                <a:lnTo>
                  <a:pt x="2311" y="3710"/>
                </a:lnTo>
                <a:lnTo>
                  <a:pt x="652" y="3710"/>
                </a:lnTo>
                <a:lnTo>
                  <a:pt x="1491" y="2051"/>
                </a:lnTo>
                <a:close/>
                <a:moveTo>
                  <a:pt x="5946" y="2051"/>
                </a:moveTo>
                <a:lnTo>
                  <a:pt x="6766" y="3710"/>
                </a:lnTo>
                <a:lnTo>
                  <a:pt x="5107" y="3710"/>
                </a:lnTo>
                <a:lnTo>
                  <a:pt x="5946" y="2051"/>
                </a:lnTo>
                <a:close/>
                <a:moveTo>
                  <a:pt x="1491" y="1492"/>
                </a:moveTo>
                <a:lnTo>
                  <a:pt x="1342" y="1511"/>
                </a:lnTo>
                <a:lnTo>
                  <a:pt x="1193" y="1567"/>
                </a:lnTo>
                <a:lnTo>
                  <a:pt x="1137" y="1604"/>
                </a:lnTo>
                <a:lnTo>
                  <a:pt x="1081" y="1660"/>
                </a:lnTo>
                <a:lnTo>
                  <a:pt x="1025" y="1716"/>
                </a:lnTo>
                <a:lnTo>
                  <a:pt x="988" y="1790"/>
                </a:lnTo>
                <a:lnTo>
                  <a:pt x="112" y="3542"/>
                </a:lnTo>
                <a:lnTo>
                  <a:pt x="19" y="3785"/>
                </a:lnTo>
                <a:lnTo>
                  <a:pt x="0" y="3841"/>
                </a:lnTo>
                <a:lnTo>
                  <a:pt x="0" y="3897"/>
                </a:lnTo>
                <a:lnTo>
                  <a:pt x="0" y="3990"/>
                </a:lnTo>
                <a:lnTo>
                  <a:pt x="37" y="4083"/>
                </a:lnTo>
                <a:lnTo>
                  <a:pt x="75" y="4176"/>
                </a:lnTo>
                <a:lnTo>
                  <a:pt x="112" y="4269"/>
                </a:lnTo>
                <a:lnTo>
                  <a:pt x="186" y="4344"/>
                </a:lnTo>
                <a:lnTo>
                  <a:pt x="261" y="4419"/>
                </a:lnTo>
                <a:lnTo>
                  <a:pt x="429" y="4549"/>
                </a:lnTo>
                <a:lnTo>
                  <a:pt x="652" y="4661"/>
                </a:lnTo>
                <a:lnTo>
                  <a:pt x="913" y="4754"/>
                </a:lnTo>
                <a:lnTo>
                  <a:pt x="1193" y="4810"/>
                </a:lnTo>
                <a:lnTo>
                  <a:pt x="1491" y="4829"/>
                </a:lnTo>
                <a:lnTo>
                  <a:pt x="1789" y="4810"/>
                </a:lnTo>
                <a:lnTo>
                  <a:pt x="2069" y="4754"/>
                </a:lnTo>
                <a:lnTo>
                  <a:pt x="2311" y="4661"/>
                </a:lnTo>
                <a:lnTo>
                  <a:pt x="2535" y="4549"/>
                </a:lnTo>
                <a:lnTo>
                  <a:pt x="2721" y="4419"/>
                </a:lnTo>
                <a:lnTo>
                  <a:pt x="2796" y="4344"/>
                </a:lnTo>
                <a:lnTo>
                  <a:pt x="2852" y="4269"/>
                </a:lnTo>
                <a:lnTo>
                  <a:pt x="2908" y="4176"/>
                </a:lnTo>
                <a:lnTo>
                  <a:pt x="2945" y="4083"/>
                </a:lnTo>
                <a:lnTo>
                  <a:pt x="2964" y="3990"/>
                </a:lnTo>
                <a:lnTo>
                  <a:pt x="2964" y="3897"/>
                </a:lnTo>
                <a:lnTo>
                  <a:pt x="2964" y="3841"/>
                </a:lnTo>
                <a:lnTo>
                  <a:pt x="2964" y="3766"/>
                </a:lnTo>
                <a:lnTo>
                  <a:pt x="2852" y="3524"/>
                </a:lnTo>
                <a:lnTo>
                  <a:pt x="1976" y="1790"/>
                </a:lnTo>
                <a:lnTo>
                  <a:pt x="1939" y="1716"/>
                </a:lnTo>
                <a:lnTo>
                  <a:pt x="1883" y="1660"/>
                </a:lnTo>
                <a:lnTo>
                  <a:pt x="1827" y="1604"/>
                </a:lnTo>
                <a:lnTo>
                  <a:pt x="1771" y="1567"/>
                </a:lnTo>
                <a:lnTo>
                  <a:pt x="1640" y="1511"/>
                </a:lnTo>
                <a:lnTo>
                  <a:pt x="1491" y="1492"/>
                </a:lnTo>
                <a:close/>
                <a:moveTo>
                  <a:pt x="5946" y="1492"/>
                </a:moveTo>
                <a:lnTo>
                  <a:pt x="5797" y="1511"/>
                </a:lnTo>
                <a:lnTo>
                  <a:pt x="5648" y="1567"/>
                </a:lnTo>
                <a:lnTo>
                  <a:pt x="5592" y="1604"/>
                </a:lnTo>
                <a:lnTo>
                  <a:pt x="5536" y="1660"/>
                </a:lnTo>
                <a:lnTo>
                  <a:pt x="5480" y="1716"/>
                </a:lnTo>
                <a:lnTo>
                  <a:pt x="5443" y="1790"/>
                </a:lnTo>
                <a:lnTo>
                  <a:pt x="4567" y="3542"/>
                </a:lnTo>
                <a:lnTo>
                  <a:pt x="4474" y="3785"/>
                </a:lnTo>
                <a:lnTo>
                  <a:pt x="4455" y="3841"/>
                </a:lnTo>
                <a:lnTo>
                  <a:pt x="4455" y="3897"/>
                </a:lnTo>
                <a:lnTo>
                  <a:pt x="4455" y="3990"/>
                </a:lnTo>
                <a:lnTo>
                  <a:pt x="4492" y="4083"/>
                </a:lnTo>
                <a:lnTo>
                  <a:pt x="4529" y="4176"/>
                </a:lnTo>
                <a:lnTo>
                  <a:pt x="4567" y="4269"/>
                </a:lnTo>
                <a:lnTo>
                  <a:pt x="4641" y="4344"/>
                </a:lnTo>
                <a:lnTo>
                  <a:pt x="4716" y="4419"/>
                </a:lnTo>
                <a:lnTo>
                  <a:pt x="4884" y="4549"/>
                </a:lnTo>
                <a:lnTo>
                  <a:pt x="5107" y="4661"/>
                </a:lnTo>
                <a:lnTo>
                  <a:pt x="5368" y="4754"/>
                </a:lnTo>
                <a:lnTo>
                  <a:pt x="5648" y="4810"/>
                </a:lnTo>
                <a:lnTo>
                  <a:pt x="5946" y="4829"/>
                </a:lnTo>
                <a:lnTo>
                  <a:pt x="6244" y="4810"/>
                </a:lnTo>
                <a:lnTo>
                  <a:pt x="6524" y="4754"/>
                </a:lnTo>
                <a:lnTo>
                  <a:pt x="6766" y="4661"/>
                </a:lnTo>
                <a:lnTo>
                  <a:pt x="6990" y="4549"/>
                </a:lnTo>
                <a:lnTo>
                  <a:pt x="7176" y="4419"/>
                </a:lnTo>
                <a:lnTo>
                  <a:pt x="7251" y="4344"/>
                </a:lnTo>
                <a:lnTo>
                  <a:pt x="7307" y="4269"/>
                </a:lnTo>
                <a:lnTo>
                  <a:pt x="7363" y="4176"/>
                </a:lnTo>
                <a:lnTo>
                  <a:pt x="7400" y="4083"/>
                </a:lnTo>
                <a:lnTo>
                  <a:pt x="7419" y="3990"/>
                </a:lnTo>
                <a:lnTo>
                  <a:pt x="7419" y="3897"/>
                </a:lnTo>
                <a:lnTo>
                  <a:pt x="7419" y="3841"/>
                </a:lnTo>
                <a:lnTo>
                  <a:pt x="7419" y="3766"/>
                </a:lnTo>
                <a:lnTo>
                  <a:pt x="7307" y="3524"/>
                </a:lnTo>
                <a:lnTo>
                  <a:pt x="6431" y="1790"/>
                </a:lnTo>
                <a:lnTo>
                  <a:pt x="6393" y="1716"/>
                </a:lnTo>
                <a:lnTo>
                  <a:pt x="6338" y="1660"/>
                </a:lnTo>
                <a:lnTo>
                  <a:pt x="6282" y="1604"/>
                </a:lnTo>
                <a:lnTo>
                  <a:pt x="6226" y="1567"/>
                </a:lnTo>
                <a:lnTo>
                  <a:pt x="6095" y="1511"/>
                </a:lnTo>
                <a:lnTo>
                  <a:pt x="5946" y="1492"/>
                </a:lnTo>
                <a:close/>
                <a:moveTo>
                  <a:pt x="3597" y="1"/>
                </a:moveTo>
                <a:lnTo>
                  <a:pt x="3486" y="20"/>
                </a:lnTo>
                <a:lnTo>
                  <a:pt x="3392" y="57"/>
                </a:lnTo>
                <a:lnTo>
                  <a:pt x="3299" y="113"/>
                </a:lnTo>
                <a:lnTo>
                  <a:pt x="3206" y="150"/>
                </a:lnTo>
                <a:lnTo>
                  <a:pt x="3113" y="225"/>
                </a:lnTo>
                <a:lnTo>
                  <a:pt x="3038" y="299"/>
                </a:lnTo>
                <a:lnTo>
                  <a:pt x="2982" y="374"/>
                </a:lnTo>
                <a:lnTo>
                  <a:pt x="1305" y="374"/>
                </a:lnTo>
                <a:lnTo>
                  <a:pt x="1230" y="392"/>
                </a:lnTo>
                <a:lnTo>
                  <a:pt x="1174" y="430"/>
                </a:lnTo>
                <a:lnTo>
                  <a:pt x="1137" y="486"/>
                </a:lnTo>
                <a:lnTo>
                  <a:pt x="1118" y="560"/>
                </a:lnTo>
                <a:lnTo>
                  <a:pt x="1118" y="933"/>
                </a:lnTo>
                <a:lnTo>
                  <a:pt x="1137" y="1007"/>
                </a:lnTo>
                <a:lnTo>
                  <a:pt x="1174" y="1063"/>
                </a:lnTo>
                <a:lnTo>
                  <a:pt x="1230" y="1101"/>
                </a:lnTo>
                <a:lnTo>
                  <a:pt x="1305" y="1119"/>
                </a:lnTo>
                <a:lnTo>
                  <a:pt x="2796" y="1119"/>
                </a:lnTo>
                <a:lnTo>
                  <a:pt x="2833" y="1231"/>
                </a:lnTo>
                <a:lnTo>
                  <a:pt x="2871" y="1324"/>
                </a:lnTo>
                <a:lnTo>
                  <a:pt x="2926" y="1418"/>
                </a:lnTo>
                <a:lnTo>
                  <a:pt x="3001" y="1511"/>
                </a:lnTo>
                <a:lnTo>
                  <a:pt x="3076" y="1604"/>
                </a:lnTo>
                <a:lnTo>
                  <a:pt x="3150" y="1660"/>
                </a:lnTo>
                <a:lnTo>
                  <a:pt x="3243" y="1734"/>
                </a:lnTo>
                <a:lnTo>
                  <a:pt x="3337" y="1772"/>
                </a:lnTo>
                <a:lnTo>
                  <a:pt x="3337" y="5201"/>
                </a:lnTo>
                <a:lnTo>
                  <a:pt x="1305" y="5201"/>
                </a:lnTo>
                <a:lnTo>
                  <a:pt x="1230" y="5220"/>
                </a:lnTo>
                <a:lnTo>
                  <a:pt x="1174" y="5257"/>
                </a:lnTo>
                <a:lnTo>
                  <a:pt x="1137" y="5313"/>
                </a:lnTo>
                <a:lnTo>
                  <a:pt x="1118" y="5388"/>
                </a:lnTo>
                <a:lnTo>
                  <a:pt x="1118" y="5761"/>
                </a:lnTo>
                <a:lnTo>
                  <a:pt x="1137" y="5835"/>
                </a:lnTo>
                <a:lnTo>
                  <a:pt x="1174" y="5891"/>
                </a:lnTo>
                <a:lnTo>
                  <a:pt x="1230" y="5928"/>
                </a:lnTo>
                <a:lnTo>
                  <a:pt x="1305" y="5947"/>
                </a:lnTo>
                <a:lnTo>
                  <a:pt x="6133" y="5947"/>
                </a:lnTo>
                <a:lnTo>
                  <a:pt x="6188" y="5928"/>
                </a:lnTo>
                <a:lnTo>
                  <a:pt x="6263" y="5891"/>
                </a:lnTo>
                <a:lnTo>
                  <a:pt x="6300" y="5835"/>
                </a:lnTo>
                <a:lnTo>
                  <a:pt x="6319" y="5761"/>
                </a:lnTo>
                <a:lnTo>
                  <a:pt x="6319" y="5388"/>
                </a:lnTo>
                <a:lnTo>
                  <a:pt x="6300" y="5313"/>
                </a:lnTo>
                <a:lnTo>
                  <a:pt x="6263" y="5257"/>
                </a:lnTo>
                <a:lnTo>
                  <a:pt x="6188" y="5220"/>
                </a:lnTo>
                <a:lnTo>
                  <a:pt x="6133" y="5201"/>
                </a:lnTo>
                <a:lnTo>
                  <a:pt x="4082" y="5201"/>
                </a:lnTo>
                <a:lnTo>
                  <a:pt x="4082" y="1772"/>
                </a:lnTo>
                <a:lnTo>
                  <a:pt x="4175" y="1734"/>
                </a:lnTo>
                <a:lnTo>
                  <a:pt x="4269" y="1660"/>
                </a:lnTo>
                <a:lnTo>
                  <a:pt x="4362" y="1604"/>
                </a:lnTo>
                <a:lnTo>
                  <a:pt x="4436" y="1511"/>
                </a:lnTo>
                <a:lnTo>
                  <a:pt x="4492" y="1418"/>
                </a:lnTo>
                <a:lnTo>
                  <a:pt x="4548" y="1324"/>
                </a:lnTo>
                <a:lnTo>
                  <a:pt x="4585" y="1231"/>
                </a:lnTo>
                <a:lnTo>
                  <a:pt x="4623" y="1119"/>
                </a:lnTo>
                <a:lnTo>
                  <a:pt x="6133" y="1119"/>
                </a:lnTo>
                <a:lnTo>
                  <a:pt x="6188" y="1101"/>
                </a:lnTo>
                <a:lnTo>
                  <a:pt x="6263" y="1063"/>
                </a:lnTo>
                <a:lnTo>
                  <a:pt x="6300" y="1007"/>
                </a:lnTo>
                <a:lnTo>
                  <a:pt x="6319" y="933"/>
                </a:lnTo>
                <a:lnTo>
                  <a:pt x="6319" y="560"/>
                </a:lnTo>
                <a:lnTo>
                  <a:pt x="6300" y="486"/>
                </a:lnTo>
                <a:lnTo>
                  <a:pt x="6263" y="430"/>
                </a:lnTo>
                <a:lnTo>
                  <a:pt x="6188" y="392"/>
                </a:lnTo>
                <a:lnTo>
                  <a:pt x="6133" y="374"/>
                </a:lnTo>
                <a:lnTo>
                  <a:pt x="4455" y="374"/>
                </a:lnTo>
                <a:lnTo>
                  <a:pt x="4380" y="299"/>
                </a:lnTo>
                <a:lnTo>
                  <a:pt x="4306" y="225"/>
                </a:lnTo>
                <a:lnTo>
                  <a:pt x="4231" y="150"/>
                </a:lnTo>
                <a:lnTo>
                  <a:pt x="4138" y="113"/>
                </a:lnTo>
                <a:lnTo>
                  <a:pt x="4026" y="57"/>
                </a:lnTo>
                <a:lnTo>
                  <a:pt x="3933" y="20"/>
                </a:lnTo>
                <a:lnTo>
                  <a:pt x="38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b0d7cfb3c0_0_107"/>
          <p:cNvSpPr txBox="1"/>
          <p:nvPr/>
        </p:nvSpPr>
        <p:spPr>
          <a:xfrm>
            <a:off x="2756675" y="4073125"/>
            <a:ext cx="4110900" cy="13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26279"/>
                </a:solidFill>
                <a:latin typeface="Roboto"/>
                <a:ea typeface="Roboto"/>
                <a:cs typeface="Roboto"/>
                <a:sym typeface="Roboto"/>
              </a:rPr>
              <a:t>Desenvolvimento de modelo de risco usando aprendizado de máquina (ML)</a:t>
            </a:r>
            <a:endParaRPr sz="2400">
              <a:solidFill>
                <a:srgbClr val="626279"/>
              </a:solidFill>
              <a:latin typeface="Roboto"/>
              <a:ea typeface="Roboto"/>
              <a:cs typeface="Roboto"/>
              <a:sym typeface="Roboto"/>
            </a:endParaRPr>
          </a:p>
        </p:txBody>
      </p:sp>
      <p:sp>
        <p:nvSpPr>
          <p:cNvPr id="435" name="Google Shape;435;gb0d7cfb3c0_0_107"/>
          <p:cNvSpPr txBox="1"/>
          <p:nvPr/>
        </p:nvSpPr>
        <p:spPr>
          <a:xfrm>
            <a:off x="8402800" y="2491467"/>
            <a:ext cx="37476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26279"/>
                </a:solidFill>
                <a:latin typeface="Roboto"/>
                <a:ea typeface="Roboto"/>
                <a:cs typeface="Roboto"/>
                <a:sym typeface="Roboto"/>
              </a:rPr>
              <a:t>Aferir a probabilidade de mau pagamento (default):</a:t>
            </a:r>
            <a:br>
              <a:rPr lang="en" sz="2400">
                <a:solidFill>
                  <a:srgbClr val="626279"/>
                </a:solidFill>
                <a:latin typeface="Roboto"/>
                <a:ea typeface="Roboto"/>
                <a:cs typeface="Roboto"/>
                <a:sym typeface="Roboto"/>
              </a:rPr>
            </a:br>
            <a:endParaRPr sz="2400">
              <a:solidFill>
                <a:srgbClr val="626279"/>
              </a:solidFill>
              <a:latin typeface="Roboto"/>
              <a:ea typeface="Roboto"/>
              <a:cs typeface="Roboto"/>
              <a:sym typeface="Roboto"/>
            </a:endParaRPr>
          </a:p>
        </p:txBody>
      </p:sp>
      <p:sp>
        <p:nvSpPr>
          <p:cNvPr id="436" name="Google Shape;436;gb0d7cfb3c0_0_107"/>
          <p:cNvSpPr txBox="1"/>
          <p:nvPr/>
        </p:nvSpPr>
        <p:spPr>
          <a:xfrm>
            <a:off x="8664450" y="4150525"/>
            <a:ext cx="1854900" cy="5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626279"/>
                </a:solidFill>
                <a:latin typeface="Roboto"/>
                <a:ea typeface="Roboto"/>
                <a:cs typeface="Roboto"/>
                <a:sym typeface="Roboto"/>
              </a:rPr>
              <a:t>0% - 100%</a:t>
            </a:r>
            <a:endParaRPr sz="2400">
              <a:solidFill>
                <a:srgbClr val="626279"/>
              </a:solidFill>
              <a:latin typeface="Roboto"/>
              <a:ea typeface="Roboto"/>
              <a:cs typeface="Roboto"/>
              <a:sym typeface="Roboto"/>
            </a:endParaRPr>
          </a:p>
        </p:txBody>
      </p:sp>
      <p:sp>
        <p:nvSpPr>
          <p:cNvPr id="437" name="Google Shape;437;gb0d7cfb3c0_0_107"/>
          <p:cNvSpPr txBox="1"/>
          <p:nvPr/>
        </p:nvSpPr>
        <p:spPr>
          <a:xfrm>
            <a:off x="7101138" y="4813875"/>
            <a:ext cx="2166000" cy="5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626279"/>
                </a:solidFill>
                <a:latin typeface="Roboto"/>
                <a:ea typeface="Roboto"/>
                <a:cs typeface="Roboto"/>
                <a:sym typeface="Roboto"/>
              </a:rPr>
              <a:t>Adimplente</a:t>
            </a:r>
            <a:endParaRPr sz="2400">
              <a:solidFill>
                <a:srgbClr val="626279"/>
              </a:solidFill>
              <a:latin typeface="Roboto"/>
              <a:ea typeface="Roboto"/>
              <a:cs typeface="Roboto"/>
              <a:sym typeface="Roboto"/>
            </a:endParaRPr>
          </a:p>
        </p:txBody>
      </p:sp>
      <p:sp>
        <p:nvSpPr>
          <p:cNvPr id="438" name="Google Shape;438;gb0d7cfb3c0_0_107"/>
          <p:cNvSpPr txBox="1"/>
          <p:nvPr/>
        </p:nvSpPr>
        <p:spPr>
          <a:xfrm>
            <a:off x="9840463" y="4813875"/>
            <a:ext cx="2166000" cy="5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626279"/>
                </a:solidFill>
                <a:latin typeface="Roboto"/>
                <a:ea typeface="Roboto"/>
                <a:cs typeface="Roboto"/>
                <a:sym typeface="Roboto"/>
              </a:rPr>
              <a:t>Ina</a:t>
            </a:r>
            <a:r>
              <a:rPr lang="en" sz="2400">
                <a:solidFill>
                  <a:srgbClr val="626279"/>
                </a:solidFill>
                <a:latin typeface="Roboto"/>
                <a:ea typeface="Roboto"/>
                <a:cs typeface="Roboto"/>
                <a:sym typeface="Roboto"/>
              </a:rPr>
              <a:t>dimplente</a:t>
            </a:r>
            <a:endParaRPr sz="2400">
              <a:solidFill>
                <a:srgbClr val="626279"/>
              </a:solidFill>
              <a:latin typeface="Roboto"/>
              <a:ea typeface="Roboto"/>
              <a:cs typeface="Roboto"/>
              <a:sym typeface="Roboto"/>
            </a:endParaRPr>
          </a:p>
        </p:txBody>
      </p:sp>
      <p:sp>
        <p:nvSpPr>
          <p:cNvPr id="439" name="Google Shape;439;gb0d7cfb3c0_0_107"/>
          <p:cNvSpPr txBox="1"/>
          <p:nvPr>
            <p:ph type="title"/>
          </p:nvPr>
        </p:nvSpPr>
        <p:spPr>
          <a:xfrm>
            <a:off x="14246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Definição do problema</a:t>
            </a:r>
            <a:endParaRPr/>
          </a:p>
        </p:txBody>
      </p:sp>
      <p:sp>
        <p:nvSpPr>
          <p:cNvPr id="440" name="Google Shape;440;gb0d7cfb3c0_0_107"/>
          <p:cNvSpPr/>
          <p:nvPr/>
        </p:nvSpPr>
        <p:spPr>
          <a:xfrm>
            <a:off x="10545325" y="4060187"/>
            <a:ext cx="756275" cy="753681"/>
          </a:xfrm>
          <a:custGeom>
            <a:rect b="b" l="l" r="r" t="t"/>
            <a:pathLst>
              <a:path extrusionOk="0" h="5742" w="5761">
                <a:moveTo>
                  <a:pt x="1958" y="1939"/>
                </a:moveTo>
                <a:lnTo>
                  <a:pt x="2033" y="1958"/>
                </a:lnTo>
                <a:lnTo>
                  <a:pt x="2107" y="1976"/>
                </a:lnTo>
                <a:lnTo>
                  <a:pt x="2163" y="2014"/>
                </a:lnTo>
                <a:lnTo>
                  <a:pt x="2219" y="2051"/>
                </a:lnTo>
                <a:lnTo>
                  <a:pt x="2256" y="2107"/>
                </a:lnTo>
                <a:lnTo>
                  <a:pt x="2293" y="2163"/>
                </a:lnTo>
                <a:lnTo>
                  <a:pt x="2312" y="2237"/>
                </a:lnTo>
                <a:lnTo>
                  <a:pt x="2331" y="2312"/>
                </a:lnTo>
                <a:lnTo>
                  <a:pt x="2312" y="2386"/>
                </a:lnTo>
                <a:lnTo>
                  <a:pt x="2293" y="2461"/>
                </a:lnTo>
                <a:lnTo>
                  <a:pt x="2256" y="2517"/>
                </a:lnTo>
                <a:lnTo>
                  <a:pt x="2219" y="2573"/>
                </a:lnTo>
                <a:lnTo>
                  <a:pt x="2163" y="2629"/>
                </a:lnTo>
                <a:lnTo>
                  <a:pt x="2107" y="2666"/>
                </a:lnTo>
                <a:lnTo>
                  <a:pt x="2033" y="2685"/>
                </a:lnTo>
                <a:lnTo>
                  <a:pt x="1883" y="2685"/>
                </a:lnTo>
                <a:lnTo>
                  <a:pt x="1809" y="2666"/>
                </a:lnTo>
                <a:lnTo>
                  <a:pt x="1753" y="2629"/>
                </a:lnTo>
                <a:lnTo>
                  <a:pt x="1697" y="2573"/>
                </a:lnTo>
                <a:lnTo>
                  <a:pt x="1641" y="2517"/>
                </a:lnTo>
                <a:lnTo>
                  <a:pt x="1604" y="2461"/>
                </a:lnTo>
                <a:lnTo>
                  <a:pt x="1585" y="2386"/>
                </a:lnTo>
                <a:lnTo>
                  <a:pt x="1585" y="2312"/>
                </a:lnTo>
                <a:lnTo>
                  <a:pt x="1585" y="2237"/>
                </a:lnTo>
                <a:lnTo>
                  <a:pt x="1604" y="2163"/>
                </a:lnTo>
                <a:lnTo>
                  <a:pt x="1641" y="2107"/>
                </a:lnTo>
                <a:lnTo>
                  <a:pt x="1697" y="2051"/>
                </a:lnTo>
                <a:lnTo>
                  <a:pt x="1753" y="2014"/>
                </a:lnTo>
                <a:lnTo>
                  <a:pt x="1809" y="1976"/>
                </a:lnTo>
                <a:lnTo>
                  <a:pt x="1883" y="1958"/>
                </a:lnTo>
                <a:lnTo>
                  <a:pt x="1958" y="1939"/>
                </a:lnTo>
                <a:close/>
                <a:moveTo>
                  <a:pt x="3803" y="1939"/>
                </a:moveTo>
                <a:lnTo>
                  <a:pt x="3878" y="1958"/>
                </a:lnTo>
                <a:lnTo>
                  <a:pt x="3952" y="1976"/>
                </a:lnTo>
                <a:lnTo>
                  <a:pt x="4008" y="2014"/>
                </a:lnTo>
                <a:lnTo>
                  <a:pt x="4064" y="2051"/>
                </a:lnTo>
                <a:lnTo>
                  <a:pt x="4120" y="2107"/>
                </a:lnTo>
                <a:lnTo>
                  <a:pt x="4157" y="2163"/>
                </a:lnTo>
                <a:lnTo>
                  <a:pt x="4176" y="2237"/>
                </a:lnTo>
                <a:lnTo>
                  <a:pt x="4176" y="2312"/>
                </a:lnTo>
                <a:lnTo>
                  <a:pt x="4176" y="2386"/>
                </a:lnTo>
                <a:lnTo>
                  <a:pt x="4157" y="2461"/>
                </a:lnTo>
                <a:lnTo>
                  <a:pt x="4120" y="2517"/>
                </a:lnTo>
                <a:lnTo>
                  <a:pt x="4064" y="2573"/>
                </a:lnTo>
                <a:lnTo>
                  <a:pt x="4008" y="2629"/>
                </a:lnTo>
                <a:lnTo>
                  <a:pt x="3952" y="2666"/>
                </a:lnTo>
                <a:lnTo>
                  <a:pt x="3878" y="2685"/>
                </a:lnTo>
                <a:lnTo>
                  <a:pt x="3729" y="2685"/>
                </a:lnTo>
                <a:lnTo>
                  <a:pt x="3673" y="2666"/>
                </a:lnTo>
                <a:lnTo>
                  <a:pt x="3598" y="2629"/>
                </a:lnTo>
                <a:lnTo>
                  <a:pt x="3542" y="2573"/>
                </a:lnTo>
                <a:lnTo>
                  <a:pt x="3505" y="2517"/>
                </a:lnTo>
                <a:lnTo>
                  <a:pt x="3468" y="2461"/>
                </a:lnTo>
                <a:lnTo>
                  <a:pt x="3449" y="2386"/>
                </a:lnTo>
                <a:lnTo>
                  <a:pt x="3431" y="2312"/>
                </a:lnTo>
                <a:lnTo>
                  <a:pt x="3449" y="2237"/>
                </a:lnTo>
                <a:lnTo>
                  <a:pt x="3468" y="2163"/>
                </a:lnTo>
                <a:lnTo>
                  <a:pt x="3505" y="2107"/>
                </a:lnTo>
                <a:lnTo>
                  <a:pt x="3542" y="2051"/>
                </a:lnTo>
                <a:lnTo>
                  <a:pt x="3598" y="2014"/>
                </a:lnTo>
                <a:lnTo>
                  <a:pt x="3673" y="1976"/>
                </a:lnTo>
                <a:lnTo>
                  <a:pt x="3729" y="1958"/>
                </a:lnTo>
                <a:lnTo>
                  <a:pt x="3803" y="1939"/>
                </a:lnTo>
                <a:close/>
                <a:moveTo>
                  <a:pt x="2890" y="3523"/>
                </a:moveTo>
                <a:lnTo>
                  <a:pt x="3039" y="3542"/>
                </a:lnTo>
                <a:lnTo>
                  <a:pt x="3225" y="3561"/>
                </a:lnTo>
                <a:lnTo>
                  <a:pt x="3393" y="3617"/>
                </a:lnTo>
                <a:lnTo>
                  <a:pt x="3561" y="3710"/>
                </a:lnTo>
                <a:lnTo>
                  <a:pt x="3710" y="3803"/>
                </a:lnTo>
                <a:lnTo>
                  <a:pt x="3841" y="3933"/>
                </a:lnTo>
                <a:lnTo>
                  <a:pt x="3934" y="4064"/>
                </a:lnTo>
                <a:lnTo>
                  <a:pt x="3971" y="4138"/>
                </a:lnTo>
                <a:lnTo>
                  <a:pt x="3990" y="4232"/>
                </a:lnTo>
                <a:lnTo>
                  <a:pt x="3990" y="4288"/>
                </a:lnTo>
                <a:lnTo>
                  <a:pt x="3990" y="4325"/>
                </a:lnTo>
                <a:lnTo>
                  <a:pt x="3971" y="4362"/>
                </a:lnTo>
                <a:lnTo>
                  <a:pt x="3934" y="4399"/>
                </a:lnTo>
                <a:lnTo>
                  <a:pt x="3897" y="4437"/>
                </a:lnTo>
                <a:lnTo>
                  <a:pt x="3859" y="4437"/>
                </a:lnTo>
                <a:lnTo>
                  <a:pt x="3803" y="4455"/>
                </a:lnTo>
                <a:lnTo>
                  <a:pt x="3747" y="4437"/>
                </a:lnTo>
                <a:lnTo>
                  <a:pt x="3486" y="4362"/>
                </a:lnTo>
                <a:lnTo>
                  <a:pt x="3244" y="4306"/>
                </a:lnTo>
                <a:lnTo>
                  <a:pt x="3039" y="4269"/>
                </a:lnTo>
                <a:lnTo>
                  <a:pt x="2722" y="4269"/>
                </a:lnTo>
                <a:lnTo>
                  <a:pt x="2517" y="4306"/>
                </a:lnTo>
                <a:lnTo>
                  <a:pt x="2275" y="4362"/>
                </a:lnTo>
                <a:lnTo>
                  <a:pt x="2014" y="4437"/>
                </a:lnTo>
                <a:lnTo>
                  <a:pt x="1958" y="4455"/>
                </a:lnTo>
                <a:lnTo>
                  <a:pt x="1921" y="4437"/>
                </a:lnTo>
                <a:lnTo>
                  <a:pt x="1865" y="4437"/>
                </a:lnTo>
                <a:lnTo>
                  <a:pt x="1827" y="4399"/>
                </a:lnTo>
                <a:lnTo>
                  <a:pt x="1809" y="4362"/>
                </a:lnTo>
                <a:lnTo>
                  <a:pt x="1772" y="4325"/>
                </a:lnTo>
                <a:lnTo>
                  <a:pt x="1772" y="4288"/>
                </a:lnTo>
                <a:lnTo>
                  <a:pt x="1772" y="4232"/>
                </a:lnTo>
                <a:lnTo>
                  <a:pt x="1790" y="4138"/>
                </a:lnTo>
                <a:lnTo>
                  <a:pt x="1827" y="4064"/>
                </a:lnTo>
                <a:lnTo>
                  <a:pt x="1921" y="3933"/>
                </a:lnTo>
                <a:lnTo>
                  <a:pt x="2051" y="3803"/>
                </a:lnTo>
                <a:lnTo>
                  <a:pt x="2200" y="3710"/>
                </a:lnTo>
                <a:lnTo>
                  <a:pt x="2368" y="3617"/>
                </a:lnTo>
                <a:lnTo>
                  <a:pt x="2536" y="3561"/>
                </a:lnTo>
                <a:lnTo>
                  <a:pt x="2722" y="3542"/>
                </a:lnTo>
                <a:lnTo>
                  <a:pt x="2890" y="3523"/>
                </a:lnTo>
                <a:close/>
                <a:moveTo>
                  <a:pt x="2592" y="0"/>
                </a:moveTo>
                <a:lnTo>
                  <a:pt x="2293" y="56"/>
                </a:lnTo>
                <a:lnTo>
                  <a:pt x="2033" y="131"/>
                </a:lnTo>
                <a:lnTo>
                  <a:pt x="1753" y="224"/>
                </a:lnTo>
                <a:lnTo>
                  <a:pt x="1511" y="336"/>
                </a:lnTo>
                <a:lnTo>
                  <a:pt x="1268" y="485"/>
                </a:lnTo>
                <a:lnTo>
                  <a:pt x="1045" y="653"/>
                </a:lnTo>
                <a:lnTo>
                  <a:pt x="840" y="839"/>
                </a:lnTo>
                <a:lnTo>
                  <a:pt x="653" y="1044"/>
                </a:lnTo>
                <a:lnTo>
                  <a:pt x="504" y="1268"/>
                </a:lnTo>
                <a:lnTo>
                  <a:pt x="355" y="1492"/>
                </a:lnTo>
                <a:lnTo>
                  <a:pt x="224" y="1753"/>
                </a:lnTo>
                <a:lnTo>
                  <a:pt x="131" y="2014"/>
                </a:lnTo>
                <a:lnTo>
                  <a:pt x="57" y="2293"/>
                </a:lnTo>
                <a:lnTo>
                  <a:pt x="19" y="2573"/>
                </a:lnTo>
                <a:lnTo>
                  <a:pt x="1" y="2871"/>
                </a:lnTo>
                <a:lnTo>
                  <a:pt x="19" y="3169"/>
                </a:lnTo>
                <a:lnTo>
                  <a:pt x="57" y="3449"/>
                </a:lnTo>
                <a:lnTo>
                  <a:pt x="131" y="3728"/>
                </a:lnTo>
                <a:lnTo>
                  <a:pt x="224" y="3989"/>
                </a:lnTo>
                <a:lnTo>
                  <a:pt x="355" y="4250"/>
                </a:lnTo>
                <a:lnTo>
                  <a:pt x="504" y="4474"/>
                </a:lnTo>
                <a:lnTo>
                  <a:pt x="653" y="4698"/>
                </a:lnTo>
                <a:lnTo>
                  <a:pt x="840" y="4903"/>
                </a:lnTo>
                <a:lnTo>
                  <a:pt x="1045" y="5089"/>
                </a:lnTo>
                <a:lnTo>
                  <a:pt x="1268" y="5257"/>
                </a:lnTo>
                <a:lnTo>
                  <a:pt x="1511" y="5406"/>
                </a:lnTo>
                <a:lnTo>
                  <a:pt x="1753" y="5518"/>
                </a:lnTo>
                <a:lnTo>
                  <a:pt x="2033" y="5611"/>
                </a:lnTo>
                <a:lnTo>
                  <a:pt x="2293" y="5686"/>
                </a:lnTo>
                <a:lnTo>
                  <a:pt x="2592" y="5741"/>
                </a:lnTo>
                <a:lnTo>
                  <a:pt x="3170" y="5741"/>
                </a:lnTo>
                <a:lnTo>
                  <a:pt x="3468" y="5686"/>
                </a:lnTo>
                <a:lnTo>
                  <a:pt x="3729" y="5611"/>
                </a:lnTo>
                <a:lnTo>
                  <a:pt x="4008" y="5518"/>
                </a:lnTo>
                <a:lnTo>
                  <a:pt x="4251" y="5406"/>
                </a:lnTo>
                <a:lnTo>
                  <a:pt x="4493" y="5257"/>
                </a:lnTo>
                <a:lnTo>
                  <a:pt x="4717" y="5089"/>
                </a:lnTo>
                <a:lnTo>
                  <a:pt x="4922" y="4903"/>
                </a:lnTo>
                <a:lnTo>
                  <a:pt x="5108" y="4698"/>
                </a:lnTo>
                <a:lnTo>
                  <a:pt x="5276" y="4474"/>
                </a:lnTo>
                <a:lnTo>
                  <a:pt x="5406" y="4250"/>
                </a:lnTo>
                <a:lnTo>
                  <a:pt x="5537" y="3989"/>
                </a:lnTo>
                <a:lnTo>
                  <a:pt x="5630" y="3728"/>
                </a:lnTo>
                <a:lnTo>
                  <a:pt x="5705" y="3449"/>
                </a:lnTo>
                <a:lnTo>
                  <a:pt x="5742" y="3169"/>
                </a:lnTo>
                <a:lnTo>
                  <a:pt x="5760" y="2871"/>
                </a:lnTo>
                <a:lnTo>
                  <a:pt x="5742" y="2573"/>
                </a:lnTo>
                <a:lnTo>
                  <a:pt x="5705" y="2293"/>
                </a:lnTo>
                <a:lnTo>
                  <a:pt x="5630" y="2014"/>
                </a:lnTo>
                <a:lnTo>
                  <a:pt x="5537" y="1753"/>
                </a:lnTo>
                <a:lnTo>
                  <a:pt x="5406" y="1492"/>
                </a:lnTo>
                <a:lnTo>
                  <a:pt x="5276" y="1268"/>
                </a:lnTo>
                <a:lnTo>
                  <a:pt x="5108" y="1044"/>
                </a:lnTo>
                <a:lnTo>
                  <a:pt x="4922" y="839"/>
                </a:lnTo>
                <a:lnTo>
                  <a:pt x="4717" y="653"/>
                </a:lnTo>
                <a:lnTo>
                  <a:pt x="4493" y="485"/>
                </a:lnTo>
                <a:lnTo>
                  <a:pt x="4251" y="336"/>
                </a:lnTo>
                <a:lnTo>
                  <a:pt x="4008" y="224"/>
                </a:lnTo>
                <a:lnTo>
                  <a:pt x="3729" y="131"/>
                </a:lnTo>
                <a:lnTo>
                  <a:pt x="3468" y="56"/>
                </a:lnTo>
                <a:lnTo>
                  <a:pt x="31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b0d7cfb3c0_0_107"/>
          <p:cNvSpPr/>
          <p:nvPr/>
        </p:nvSpPr>
        <p:spPr>
          <a:xfrm>
            <a:off x="7806013" y="4060186"/>
            <a:ext cx="756275" cy="753681"/>
          </a:xfrm>
          <a:custGeom>
            <a:rect b="b" l="l" r="r" t="t"/>
            <a:pathLst>
              <a:path extrusionOk="0" h="5742" w="5761">
                <a:moveTo>
                  <a:pt x="1939" y="1939"/>
                </a:moveTo>
                <a:lnTo>
                  <a:pt x="2014" y="1957"/>
                </a:lnTo>
                <a:lnTo>
                  <a:pt x="2088" y="1976"/>
                </a:lnTo>
                <a:lnTo>
                  <a:pt x="2163" y="2013"/>
                </a:lnTo>
                <a:lnTo>
                  <a:pt x="2200" y="2051"/>
                </a:lnTo>
                <a:lnTo>
                  <a:pt x="2256" y="2107"/>
                </a:lnTo>
                <a:lnTo>
                  <a:pt x="2293" y="2162"/>
                </a:lnTo>
                <a:lnTo>
                  <a:pt x="2312" y="2237"/>
                </a:lnTo>
                <a:lnTo>
                  <a:pt x="2312" y="2312"/>
                </a:lnTo>
                <a:lnTo>
                  <a:pt x="2312" y="2386"/>
                </a:lnTo>
                <a:lnTo>
                  <a:pt x="2293" y="2461"/>
                </a:lnTo>
                <a:lnTo>
                  <a:pt x="2256" y="2517"/>
                </a:lnTo>
                <a:lnTo>
                  <a:pt x="2200" y="2573"/>
                </a:lnTo>
                <a:lnTo>
                  <a:pt x="2163" y="2628"/>
                </a:lnTo>
                <a:lnTo>
                  <a:pt x="2088" y="2647"/>
                </a:lnTo>
                <a:lnTo>
                  <a:pt x="2014" y="2684"/>
                </a:lnTo>
                <a:lnTo>
                  <a:pt x="1865" y="2684"/>
                </a:lnTo>
                <a:lnTo>
                  <a:pt x="1809" y="2647"/>
                </a:lnTo>
                <a:lnTo>
                  <a:pt x="1734" y="2628"/>
                </a:lnTo>
                <a:lnTo>
                  <a:pt x="1678" y="2573"/>
                </a:lnTo>
                <a:lnTo>
                  <a:pt x="1641" y="2517"/>
                </a:lnTo>
                <a:lnTo>
                  <a:pt x="1604" y="2461"/>
                </a:lnTo>
                <a:lnTo>
                  <a:pt x="1585" y="2386"/>
                </a:lnTo>
                <a:lnTo>
                  <a:pt x="1567" y="2312"/>
                </a:lnTo>
                <a:lnTo>
                  <a:pt x="1585" y="2237"/>
                </a:lnTo>
                <a:lnTo>
                  <a:pt x="1604" y="2162"/>
                </a:lnTo>
                <a:lnTo>
                  <a:pt x="1641" y="2107"/>
                </a:lnTo>
                <a:lnTo>
                  <a:pt x="1678" y="2051"/>
                </a:lnTo>
                <a:lnTo>
                  <a:pt x="1734" y="2013"/>
                </a:lnTo>
                <a:lnTo>
                  <a:pt x="1809" y="1976"/>
                </a:lnTo>
                <a:lnTo>
                  <a:pt x="1865" y="1957"/>
                </a:lnTo>
                <a:lnTo>
                  <a:pt x="1939" y="1939"/>
                </a:lnTo>
                <a:close/>
                <a:moveTo>
                  <a:pt x="3803" y="1939"/>
                </a:moveTo>
                <a:lnTo>
                  <a:pt x="3878" y="1957"/>
                </a:lnTo>
                <a:lnTo>
                  <a:pt x="3952" y="1976"/>
                </a:lnTo>
                <a:lnTo>
                  <a:pt x="4008" y="2013"/>
                </a:lnTo>
                <a:lnTo>
                  <a:pt x="4064" y="2051"/>
                </a:lnTo>
                <a:lnTo>
                  <a:pt x="4102" y="2107"/>
                </a:lnTo>
                <a:lnTo>
                  <a:pt x="4139" y="2162"/>
                </a:lnTo>
                <a:lnTo>
                  <a:pt x="4157" y="2237"/>
                </a:lnTo>
                <a:lnTo>
                  <a:pt x="4176" y="2312"/>
                </a:lnTo>
                <a:lnTo>
                  <a:pt x="4157" y="2386"/>
                </a:lnTo>
                <a:lnTo>
                  <a:pt x="4139" y="2461"/>
                </a:lnTo>
                <a:lnTo>
                  <a:pt x="4102" y="2517"/>
                </a:lnTo>
                <a:lnTo>
                  <a:pt x="4064" y="2573"/>
                </a:lnTo>
                <a:lnTo>
                  <a:pt x="4008" y="2628"/>
                </a:lnTo>
                <a:lnTo>
                  <a:pt x="3952" y="2647"/>
                </a:lnTo>
                <a:lnTo>
                  <a:pt x="3878" y="2684"/>
                </a:lnTo>
                <a:lnTo>
                  <a:pt x="3729" y="2684"/>
                </a:lnTo>
                <a:lnTo>
                  <a:pt x="3654" y="2647"/>
                </a:lnTo>
                <a:lnTo>
                  <a:pt x="3598" y="2628"/>
                </a:lnTo>
                <a:lnTo>
                  <a:pt x="3542" y="2573"/>
                </a:lnTo>
                <a:lnTo>
                  <a:pt x="3486" y="2517"/>
                </a:lnTo>
                <a:lnTo>
                  <a:pt x="3468" y="2461"/>
                </a:lnTo>
                <a:lnTo>
                  <a:pt x="3431" y="2386"/>
                </a:lnTo>
                <a:lnTo>
                  <a:pt x="3431" y="2312"/>
                </a:lnTo>
                <a:lnTo>
                  <a:pt x="3431" y="2237"/>
                </a:lnTo>
                <a:lnTo>
                  <a:pt x="3468" y="2162"/>
                </a:lnTo>
                <a:lnTo>
                  <a:pt x="3486" y="2107"/>
                </a:lnTo>
                <a:lnTo>
                  <a:pt x="3542" y="2051"/>
                </a:lnTo>
                <a:lnTo>
                  <a:pt x="3598" y="2013"/>
                </a:lnTo>
                <a:lnTo>
                  <a:pt x="3654" y="1976"/>
                </a:lnTo>
                <a:lnTo>
                  <a:pt x="3729" y="1957"/>
                </a:lnTo>
                <a:lnTo>
                  <a:pt x="3803" y="1939"/>
                </a:lnTo>
                <a:close/>
                <a:moveTo>
                  <a:pt x="4400" y="3616"/>
                </a:moveTo>
                <a:lnTo>
                  <a:pt x="4437" y="3635"/>
                </a:lnTo>
                <a:lnTo>
                  <a:pt x="4474" y="3654"/>
                </a:lnTo>
                <a:lnTo>
                  <a:pt x="4512" y="3691"/>
                </a:lnTo>
                <a:lnTo>
                  <a:pt x="4530" y="3728"/>
                </a:lnTo>
                <a:lnTo>
                  <a:pt x="4549" y="3784"/>
                </a:lnTo>
                <a:lnTo>
                  <a:pt x="4549" y="3821"/>
                </a:lnTo>
                <a:lnTo>
                  <a:pt x="4512" y="3952"/>
                </a:lnTo>
                <a:lnTo>
                  <a:pt x="4474" y="4064"/>
                </a:lnTo>
                <a:lnTo>
                  <a:pt x="4418" y="4176"/>
                </a:lnTo>
                <a:lnTo>
                  <a:pt x="4344" y="4269"/>
                </a:lnTo>
                <a:lnTo>
                  <a:pt x="4251" y="4362"/>
                </a:lnTo>
                <a:lnTo>
                  <a:pt x="4157" y="4455"/>
                </a:lnTo>
                <a:lnTo>
                  <a:pt x="3934" y="4604"/>
                </a:lnTo>
                <a:lnTo>
                  <a:pt x="3691" y="4735"/>
                </a:lnTo>
                <a:lnTo>
                  <a:pt x="3412" y="4828"/>
                </a:lnTo>
                <a:lnTo>
                  <a:pt x="3151" y="4884"/>
                </a:lnTo>
                <a:lnTo>
                  <a:pt x="2871" y="4921"/>
                </a:lnTo>
                <a:lnTo>
                  <a:pt x="2610" y="4884"/>
                </a:lnTo>
                <a:lnTo>
                  <a:pt x="2331" y="4828"/>
                </a:lnTo>
                <a:lnTo>
                  <a:pt x="2070" y="4735"/>
                </a:lnTo>
                <a:lnTo>
                  <a:pt x="1809" y="4604"/>
                </a:lnTo>
                <a:lnTo>
                  <a:pt x="1604" y="4455"/>
                </a:lnTo>
                <a:lnTo>
                  <a:pt x="1492" y="4362"/>
                </a:lnTo>
                <a:lnTo>
                  <a:pt x="1417" y="4269"/>
                </a:lnTo>
                <a:lnTo>
                  <a:pt x="1343" y="4176"/>
                </a:lnTo>
                <a:lnTo>
                  <a:pt x="1287" y="4064"/>
                </a:lnTo>
                <a:lnTo>
                  <a:pt x="1231" y="3952"/>
                </a:lnTo>
                <a:lnTo>
                  <a:pt x="1212" y="3821"/>
                </a:lnTo>
                <a:lnTo>
                  <a:pt x="1212" y="3784"/>
                </a:lnTo>
                <a:lnTo>
                  <a:pt x="1212" y="3728"/>
                </a:lnTo>
                <a:lnTo>
                  <a:pt x="1231" y="3691"/>
                </a:lnTo>
                <a:lnTo>
                  <a:pt x="1268" y="3654"/>
                </a:lnTo>
                <a:lnTo>
                  <a:pt x="1306" y="3635"/>
                </a:lnTo>
                <a:lnTo>
                  <a:pt x="1343" y="3616"/>
                </a:lnTo>
                <a:lnTo>
                  <a:pt x="1455" y="3616"/>
                </a:lnTo>
                <a:lnTo>
                  <a:pt x="1734" y="3691"/>
                </a:lnTo>
                <a:lnTo>
                  <a:pt x="2088" y="3747"/>
                </a:lnTo>
                <a:lnTo>
                  <a:pt x="2461" y="3784"/>
                </a:lnTo>
                <a:lnTo>
                  <a:pt x="2871" y="3803"/>
                </a:lnTo>
                <a:lnTo>
                  <a:pt x="3281" y="3784"/>
                </a:lnTo>
                <a:lnTo>
                  <a:pt x="3673" y="3747"/>
                </a:lnTo>
                <a:lnTo>
                  <a:pt x="4008" y="3691"/>
                </a:lnTo>
                <a:lnTo>
                  <a:pt x="4307" y="3616"/>
                </a:lnTo>
                <a:close/>
                <a:moveTo>
                  <a:pt x="2573" y="0"/>
                </a:moveTo>
                <a:lnTo>
                  <a:pt x="2293" y="56"/>
                </a:lnTo>
                <a:lnTo>
                  <a:pt x="2014" y="131"/>
                </a:lnTo>
                <a:lnTo>
                  <a:pt x="1753" y="224"/>
                </a:lnTo>
                <a:lnTo>
                  <a:pt x="1511" y="336"/>
                </a:lnTo>
                <a:lnTo>
                  <a:pt x="1268" y="485"/>
                </a:lnTo>
                <a:lnTo>
                  <a:pt x="1045" y="653"/>
                </a:lnTo>
                <a:lnTo>
                  <a:pt x="840" y="839"/>
                </a:lnTo>
                <a:lnTo>
                  <a:pt x="653" y="1044"/>
                </a:lnTo>
                <a:lnTo>
                  <a:pt x="485" y="1268"/>
                </a:lnTo>
                <a:lnTo>
                  <a:pt x="336" y="1491"/>
                </a:lnTo>
                <a:lnTo>
                  <a:pt x="224" y="1752"/>
                </a:lnTo>
                <a:lnTo>
                  <a:pt x="131" y="2013"/>
                </a:lnTo>
                <a:lnTo>
                  <a:pt x="57" y="2293"/>
                </a:lnTo>
                <a:lnTo>
                  <a:pt x="19" y="2573"/>
                </a:lnTo>
                <a:lnTo>
                  <a:pt x="1" y="2871"/>
                </a:lnTo>
                <a:lnTo>
                  <a:pt x="19" y="3169"/>
                </a:lnTo>
                <a:lnTo>
                  <a:pt x="57" y="3449"/>
                </a:lnTo>
                <a:lnTo>
                  <a:pt x="131" y="3728"/>
                </a:lnTo>
                <a:lnTo>
                  <a:pt x="224" y="3989"/>
                </a:lnTo>
                <a:lnTo>
                  <a:pt x="336" y="4250"/>
                </a:lnTo>
                <a:lnTo>
                  <a:pt x="485" y="4474"/>
                </a:lnTo>
                <a:lnTo>
                  <a:pt x="653" y="4698"/>
                </a:lnTo>
                <a:lnTo>
                  <a:pt x="840" y="4903"/>
                </a:lnTo>
                <a:lnTo>
                  <a:pt x="1045" y="5089"/>
                </a:lnTo>
                <a:lnTo>
                  <a:pt x="1268" y="5257"/>
                </a:lnTo>
                <a:lnTo>
                  <a:pt x="1511" y="5406"/>
                </a:lnTo>
                <a:lnTo>
                  <a:pt x="1753" y="5518"/>
                </a:lnTo>
                <a:lnTo>
                  <a:pt x="2014" y="5611"/>
                </a:lnTo>
                <a:lnTo>
                  <a:pt x="2293" y="5685"/>
                </a:lnTo>
                <a:lnTo>
                  <a:pt x="2573" y="5741"/>
                </a:lnTo>
                <a:lnTo>
                  <a:pt x="3170" y="5741"/>
                </a:lnTo>
                <a:lnTo>
                  <a:pt x="3449" y="5685"/>
                </a:lnTo>
                <a:lnTo>
                  <a:pt x="3729" y="5611"/>
                </a:lnTo>
                <a:lnTo>
                  <a:pt x="3990" y="5518"/>
                </a:lnTo>
                <a:lnTo>
                  <a:pt x="4251" y="5406"/>
                </a:lnTo>
                <a:lnTo>
                  <a:pt x="4474" y="5257"/>
                </a:lnTo>
                <a:lnTo>
                  <a:pt x="4698" y="5089"/>
                </a:lnTo>
                <a:lnTo>
                  <a:pt x="4903" y="4903"/>
                </a:lnTo>
                <a:lnTo>
                  <a:pt x="5089" y="4698"/>
                </a:lnTo>
                <a:lnTo>
                  <a:pt x="5257" y="4474"/>
                </a:lnTo>
                <a:lnTo>
                  <a:pt x="5406" y="4250"/>
                </a:lnTo>
                <a:lnTo>
                  <a:pt x="5518" y="3989"/>
                </a:lnTo>
                <a:lnTo>
                  <a:pt x="5630" y="3728"/>
                </a:lnTo>
                <a:lnTo>
                  <a:pt x="5686" y="3449"/>
                </a:lnTo>
                <a:lnTo>
                  <a:pt x="5742" y="3169"/>
                </a:lnTo>
                <a:lnTo>
                  <a:pt x="5760" y="2871"/>
                </a:lnTo>
                <a:lnTo>
                  <a:pt x="5742" y="2573"/>
                </a:lnTo>
                <a:lnTo>
                  <a:pt x="5686" y="2293"/>
                </a:lnTo>
                <a:lnTo>
                  <a:pt x="5630" y="2013"/>
                </a:lnTo>
                <a:lnTo>
                  <a:pt x="5518" y="1752"/>
                </a:lnTo>
                <a:lnTo>
                  <a:pt x="5406" y="1491"/>
                </a:lnTo>
                <a:lnTo>
                  <a:pt x="5257" y="1268"/>
                </a:lnTo>
                <a:lnTo>
                  <a:pt x="5089" y="1044"/>
                </a:lnTo>
                <a:lnTo>
                  <a:pt x="4903" y="839"/>
                </a:lnTo>
                <a:lnTo>
                  <a:pt x="4698" y="653"/>
                </a:lnTo>
                <a:lnTo>
                  <a:pt x="4474" y="485"/>
                </a:lnTo>
                <a:lnTo>
                  <a:pt x="4251" y="336"/>
                </a:lnTo>
                <a:lnTo>
                  <a:pt x="3990" y="224"/>
                </a:lnTo>
                <a:lnTo>
                  <a:pt x="3729" y="131"/>
                </a:lnTo>
                <a:lnTo>
                  <a:pt x="3449" y="56"/>
                </a:lnTo>
                <a:lnTo>
                  <a:pt x="31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b0a5958369_1_842"/>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6400"/>
              <a:buNone/>
            </a:pPr>
            <a:r>
              <a:rPr lang="en"/>
              <a:t>2</a:t>
            </a:r>
            <a:r>
              <a:rPr lang="en"/>
              <a:t>.</a:t>
            </a:r>
            <a:endParaRPr/>
          </a:p>
          <a:p>
            <a:pPr indent="0" lvl="0" marL="0" rtl="0" algn="l">
              <a:lnSpc>
                <a:spcPct val="100000"/>
              </a:lnSpc>
              <a:spcBef>
                <a:spcPts val="0"/>
              </a:spcBef>
              <a:spcAft>
                <a:spcPts val="0"/>
              </a:spcAft>
              <a:buSzPts val="6400"/>
              <a:buNone/>
            </a:pPr>
            <a:r>
              <a:rPr lang="en"/>
              <a:t>Análise Exploratória</a:t>
            </a:r>
            <a:endParaRPr/>
          </a:p>
        </p:txBody>
      </p:sp>
      <p:sp>
        <p:nvSpPr>
          <p:cNvPr id="447" name="Google Shape;447;gb0a5958369_1_842"/>
          <p:cNvSpPr txBox="1"/>
          <p:nvPr>
            <p:ph idx="1" type="subTitle"/>
          </p:nvPr>
        </p:nvSpPr>
        <p:spPr>
          <a:xfrm>
            <a:off x="1371300" y="4599533"/>
            <a:ext cx="6960000" cy="759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200"/>
              <a:buNone/>
            </a:pPr>
            <a:r>
              <a:rPr lang="en"/>
              <a:t>Conhecendo a Base Home Credit </a:t>
            </a:r>
            <a:endParaRPr/>
          </a:p>
        </p:txBody>
      </p:sp>
      <p:sp>
        <p:nvSpPr>
          <p:cNvPr id="448" name="Google Shape;448;gb0a5958369_1_842"/>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b0d7cfb3c0_0_141"/>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Estrutura de Dados</a:t>
            </a:r>
            <a:endParaRPr/>
          </a:p>
        </p:txBody>
      </p:sp>
      <p:sp>
        <p:nvSpPr>
          <p:cNvPr id="454" name="Google Shape;454;gb0d7cfb3c0_0_141"/>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grpSp>
        <p:nvGrpSpPr>
          <p:cNvPr id="455" name="Google Shape;455;gb0d7cfb3c0_0_141"/>
          <p:cNvGrpSpPr/>
          <p:nvPr/>
        </p:nvGrpSpPr>
        <p:grpSpPr>
          <a:xfrm>
            <a:off x="3021129" y="1999494"/>
            <a:ext cx="1613962" cy="1613962"/>
            <a:chOff x="981725" y="1348900"/>
            <a:chExt cx="886500" cy="886500"/>
          </a:xfrm>
        </p:grpSpPr>
        <p:sp>
          <p:nvSpPr>
            <p:cNvPr id="456" name="Google Shape;456;gb0d7cfb3c0_0_141"/>
            <p:cNvSpPr/>
            <p:nvPr/>
          </p:nvSpPr>
          <p:spPr>
            <a:xfrm>
              <a:off x="981725" y="1348900"/>
              <a:ext cx="886500" cy="886500"/>
            </a:xfrm>
            <a:prstGeom prst="roundRect">
              <a:avLst>
                <a:gd fmla="val 50000" name="adj"/>
              </a:avLst>
            </a:prstGeom>
            <a:solidFill>
              <a:srgbClr val="F9F9F9"/>
            </a:solidFill>
            <a:ln>
              <a:noFill/>
            </a:ln>
            <a:effectLst>
              <a:outerShdw blurRad="100013" rotWithShape="0" algn="bl" dir="3120000" dist="47625">
                <a:srgbClr val="B7B7B7">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b0d7cfb3c0_0_141"/>
            <p:cNvSpPr/>
            <p:nvPr/>
          </p:nvSpPr>
          <p:spPr>
            <a:xfrm>
              <a:off x="981725" y="1348900"/>
              <a:ext cx="886500" cy="886500"/>
            </a:xfrm>
            <a:prstGeom prst="roundRect">
              <a:avLst>
                <a:gd fmla="val 50000" name="adj"/>
              </a:avLst>
            </a:prstGeom>
            <a:solidFill>
              <a:srgbClr val="F9F9F9"/>
            </a:solidFill>
            <a:ln>
              <a:noFill/>
            </a:ln>
            <a:effectLst>
              <a:outerShdw blurRad="100013" rotWithShape="0" algn="bl" dir="10980000" dist="47625">
                <a:srgbClr val="FFFFFF">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gb0d7cfb3c0_0_141"/>
          <p:cNvSpPr txBox="1"/>
          <p:nvPr/>
        </p:nvSpPr>
        <p:spPr>
          <a:xfrm>
            <a:off x="8716625" y="2927556"/>
            <a:ext cx="1435500" cy="5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Mukta SemiBold"/>
                <a:ea typeface="Mukta SemiBold"/>
                <a:cs typeface="Mukta SemiBold"/>
                <a:sym typeface="Mukta SemiBold"/>
              </a:rPr>
              <a:t>GRANDE VOLUME</a:t>
            </a:r>
            <a:endParaRPr sz="1800">
              <a:solidFill>
                <a:schemeClr val="accent1"/>
              </a:solidFill>
              <a:latin typeface="Mukta SemiBold"/>
              <a:ea typeface="Mukta SemiBold"/>
              <a:cs typeface="Mukta SemiBold"/>
              <a:sym typeface="Mukta SemiBold"/>
            </a:endParaRPr>
          </a:p>
        </p:txBody>
      </p:sp>
      <p:grpSp>
        <p:nvGrpSpPr>
          <p:cNvPr id="459" name="Google Shape;459;gb0d7cfb3c0_0_141"/>
          <p:cNvGrpSpPr/>
          <p:nvPr/>
        </p:nvGrpSpPr>
        <p:grpSpPr>
          <a:xfrm>
            <a:off x="8627399" y="2183310"/>
            <a:ext cx="1613962" cy="1594548"/>
            <a:chOff x="981725" y="1348900"/>
            <a:chExt cx="886500" cy="886500"/>
          </a:xfrm>
        </p:grpSpPr>
        <p:sp>
          <p:nvSpPr>
            <p:cNvPr id="460" name="Google Shape;460;gb0d7cfb3c0_0_141"/>
            <p:cNvSpPr/>
            <p:nvPr/>
          </p:nvSpPr>
          <p:spPr>
            <a:xfrm>
              <a:off x="981725" y="1348900"/>
              <a:ext cx="886500" cy="886500"/>
            </a:xfrm>
            <a:prstGeom prst="roundRect">
              <a:avLst>
                <a:gd fmla="val 50000" name="adj"/>
              </a:avLst>
            </a:prstGeom>
            <a:solidFill>
              <a:srgbClr val="F9F9F9"/>
            </a:solidFill>
            <a:ln>
              <a:noFill/>
            </a:ln>
            <a:effectLst>
              <a:outerShdw blurRad="100013" rotWithShape="0" algn="bl" dir="3120000" dist="47625">
                <a:srgbClr val="B7B7B7">
                  <a:alpha val="9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b0d7cfb3c0_0_141"/>
            <p:cNvSpPr/>
            <p:nvPr/>
          </p:nvSpPr>
          <p:spPr>
            <a:xfrm>
              <a:off x="981725" y="1348900"/>
              <a:ext cx="886500" cy="886500"/>
            </a:xfrm>
            <a:prstGeom prst="roundRect">
              <a:avLst>
                <a:gd fmla="val 50000" name="adj"/>
              </a:avLst>
            </a:prstGeom>
            <a:solidFill>
              <a:srgbClr val="F9F9F9"/>
            </a:solidFill>
            <a:ln>
              <a:noFill/>
            </a:ln>
            <a:effectLst>
              <a:outerShdw blurRad="100013" rotWithShape="0" algn="bl" dir="10980000" dist="47625">
                <a:srgbClr val="FFFFFF">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gb0d7cfb3c0_0_141"/>
          <p:cNvGrpSpPr/>
          <p:nvPr/>
        </p:nvGrpSpPr>
        <p:grpSpPr>
          <a:xfrm>
            <a:off x="3454524" y="2437350"/>
            <a:ext cx="747187" cy="738238"/>
            <a:chOff x="-59092025" y="2296300"/>
            <a:chExt cx="317425" cy="316650"/>
          </a:xfrm>
        </p:grpSpPr>
        <p:sp>
          <p:nvSpPr>
            <p:cNvPr id="463" name="Google Shape;463;gb0d7cfb3c0_0_141"/>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b0d7cfb3c0_0_141"/>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gb0d7cfb3c0_0_141"/>
          <p:cNvSpPr/>
          <p:nvPr/>
        </p:nvSpPr>
        <p:spPr>
          <a:xfrm>
            <a:off x="9060786" y="2606988"/>
            <a:ext cx="747178" cy="747163"/>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b0d7cfb3c0_0_141"/>
          <p:cNvSpPr txBox="1"/>
          <p:nvPr/>
        </p:nvSpPr>
        <p:spPr>
          <a:xfrm>
            <a:off x="2412588" y="3948000"/>
            <a:ext cx="2680800" cy="10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accent1"/>
                </a:solidFill>
                <a:latin typeface="Roboto"/>
                <a:ea typeface="Roboto"/>
                <a:cs typeface="Roboto"/>
                <a:sym typeface="Roboto"/>
              </a:rPr>
              <a:t>BASE DE DADOS RELACIONAL</a:t>
            </a:r>
            <a:endParaRPr b="1" sz="2400">
              <a:solidFill>
                <a:schemeClr val="accent1"/>
              </a:solidFill>
              <a:latin typeface="Roboto"/>
              <a:ea typeface="Roboto"/>
              <a:cs typeface="Roboto"/>
              <a:sym typeface="Roboto"/>
            </a:endParaRPr>
          </a:p>
        </p:txBody>
      </p:sp>
      <p:sp>
        <p:nvSpPr>
          <p:cNvPr id="467" name="Google Shape;467;gb0d7cfb3c0_0_141"/>
          <p:cNvSpPr txBox="1"/>
          <p:nvPr/>
        </p:nvSpPr>
        <p:spPr>
          <a:xfrm>
            <a:off x="2138600" y="4839625"/>
            <a:ext cx="35796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26279"/>
                </a:solidFill>
                <a:latin typeface="Roboto"/>
                <a:ea typeface="Roboto"/>
                <a:cs typeface="Roboto"/>
                <a:sym typeface="Roboto"/>
              </a:rPr>
              <a:t>Composta por 10 tabelas que contêm informações variadas</a:t>
            </a:r>
            <a:endParaRPr sz="2000">
              <a:solidFill>
                <a:srgbClr val="626279"/>
              </a:solidFill>
              <a:latin typeface="Roboto"/>
              <a:ea typeface="Roboto"/>
              <a:cs typeface="Roboto"/>
              <a:sym typeface="Roboto"/>
            </a:endParaRPr>
          </a:p>
        </p:txBody>
      </p:sp>
      <p:sp>
        <p:nvSpPr>
          <p:cNvPr id="468" name="Google Shape;468;gb0d7cfb3c0_0_141"/>
          <p:cNvSpPr txBox="1"/>
          <p:nvPr/>
        </p:nvSpPr>
        <p:spPr>
          <a:xfrm>
            <a:off x="8093963" y="3952738"/>
            <a:ext cx="2680800" cy="10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accent1"/>
                </a:solidFill>
                <a:latin typeface="Roboto"/>
                <a:ea typeface="Roboto"/>
                <a:cs typeface="Roboto"/>
                <a:sym typeface="Roboto"/>
              </a:rPr>
              <a:t>GRANDE </a:t>
            </a:r>
            <a:endParaRPr b="1" sz="2400">
              <a:solidFill>
                <a:schemeClr val="accent1"/>
              </a:solidFill>
              <a:latin typeface="Roboto"/>
              <a:ea typeface="Roboto"/>
              <a:cs typeface="Roboto"/>
              <a:sym typeface="Roboto"/>
            </a:endParaRPr>
          </a:p>
          <a:p>
            <a:pPr indent="0" lvl="0" marL="0" rtl="0" algn="ctr">
              <a:spcBef>
                <a:spcPts val="0"/>
              </a:spcBef>
              <a:spcAft>
                <a:spcPts val="0"/>
              </a:spcAft>
              <a:buNone/>
            </a:pPr>
            <a:r>
              <a:rPr b="1" lang="en" sz="2400">
                <a:solidFill>
                  <a:schemeClr val="accent1"/>
                </a:solidFill>
                <a:latin typeface="Roboto"/>
                <a:ea typeface="Roboto"/>
                <a:cs typeface="Roboto"/>
                <a:sym typeface="Roboto"/>
              </a:rPr>
              <a:t>VOLUME</a:t>
            </a:r>
            <a:endParaRPr b="1" sz="2400">
              <a:solidFill>
                <a:schemeClr val="accent1"/>
              </a:solidFill>
              <a:latin typeface="Roboto"/>
              <a:ea typeface="Roboto"/>
              <a:cs typeface="Roboto"/>
              <a:sym typeface="Roboto"/>
            </a:endParaRPr>
          </a:p>
        </p:txBody>
      </p:sp>
      <p:sp>
        <p:nvSpPr>
          <p:cNvPr id="469" name="Google Shape;469;gb0d7cfb3c0_0_141"/>
          <p:cNvSpPr txBox="1"/>
          <p:nvPr/>
        </p:nvSpPr>
        <p:spPr>
          <a:xfrm>
            <a:off x="7869275" y="4839625"/>
            <a:ext cx="31302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26279"/>
                </a:solidFill>
                <a:latin typeface="Roboto"/>
                <a:ea typeface="Roboto"/>
                <a:cs typeface="Roboto"/>
                <a:sym typeface="Roboto"/>
              </a:rPr>
              <a:t>~300 mil empréstimos na amostra de treinamento</a:t>
            </a:r>
            <a:endParaRPr sz="2000">
              <a:solidFill>
                <a:srgbClr val="626279"/>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b0d7cfc4c7_1_492"/>
          <p:cNvSpPr txBox="1"/>
          <p:nvPr>
            <p:ph type="title"/>
          </p:nvPr>
        </p:nvSpPr>
        <p:spPr>
          <a:xfrm>
            <a:off x="1500820" y="180267"/>
            <a:ext cx="13465500" cy="1331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
              <a:t>Estrutura de Dados</a:t>
            </a:r>
            <a:endParaRPr/>
          </a:p>
        </p:txBody>
      </p:sp>
      <p:sp>
        <p:nvSpPr>
          <p:cNvPr id="475" name="Google Shape;475;gb0d7cfc4c7_1_492"/>
          <p:cNvSpPr txBox="1"/>
          <p:nvPr>
            <p:ph idx="12" type="sldNum"/>
          </p:nvPr>
        </p:nvSpPr>
        <p:spPr>
          <a:xfrm>
            <a:off x="0" y="0"/>
            <a:ext cx="1057500" cy="1300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700"/>
              <a:buFont typeface="Arial"/>
              <a:buNone/>
            </a:pPr>
            <a:fld id="{00000000-1234-1234-1234-123412341234}" type="slidenum">
              <a:rPr lang="en"/>
              <a:t>‹#›</a:t>
            </a:fld>
            <a:endParaRPr/>
          </a:p>
        </p:txBody>
      </p:sp>
      <p:grpSp>
        <p:nvGrpSpPr>
          <p:cNvPr id="476" name="Google Shape;476;gb0d7cfc4c7_1_492"/>
          <p:cNvGrpSpPr/>
          <p:nvPr/>
        </p:nvGrpSpPr>
        <p:grpSpPr>
          <a:xfrm>
            <a:off x="984150" y="1740575"/>
            <a:ext cx="707700" cy="749250"/>
            <a:chOff x="2050950" y="1816775"/>
            <a:chExt cx="707700" cy="749250"/>
          </a:xfrm>
        </p:grpSpPr>
        <p:sp>
          <p:nvSpPr>
            <p:cNvPr id="477" name="Google Shape;477;gb0d7cfc4c7_1_492"/>
            <p:cNvSpPr/>
            <p:nvPr/>
          </p:nvSpPr>
          <p:spPr>
            <a:xfrm>
              <a:off x="2050950" y="2539546"/>
              <a:ext cx="707519" cy="26479"/>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78" name="Google Shape;478;gb0d7cfc4c7_1_492"/>
            <p:cNvSpPr txBox="1"/>
            <p:nvPr/>
          </p:nvSpPr>
          <p:spPr>
            <a:xfrm>
              <a:off x="2050950" y="2045710"/>
              <a:ext cx="707700" cy="219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79" name="Google Shape;479;gb0d7cfc4c7_1_492"/>
            <p:cNvSpPr txBox="1"/>
            <p:nvPr/>
          </p:nvSpPr>
          <p:spPr>
            <a:xfrm>
              <a:off x="2050950" y="1816775"/>
              <a:ext cx="707700" cy="222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80" name="Google Shape;480;gb0d7cfc4c7_1_492"/>
            <p:cNvSpPr txBox="1"/>
            <p:nvPr/>
          </p:nvSpPr>
          <p:spPr>
            <a:xfrm>
              <a:off x="2050950" y="2271611"/>
              <a:ext cx="707700" cy="2196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sp>
        <p:nvSpPr>
          <p:cNvPr id="481" name="Google Shape;481;gb0d7cfc4c7_1_492"/>
          <p:cNvSpPr txBox="1"/>
          <p:nvPr/>
        </p:nvSpPr>
        <p:spPr>
          <a:xfrm>
            <a:off x="813900" y="2486550"/>
            <a:ext cx="13977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Application (Train/Test)</a:t>
            </a:r>
            <a:endParaRPr b="1">
              <a:latin typeface="Roboto"/>
              <a:ea typeface="Roboto"/>
              <a:cs typeface="Roboto"/>
              <a:sym typeface="Roboto"/>
            </a:endParaRPr>
          </a:p>
        </p:txBody>
      </p:sp>
      <p:sp>
        <p:nvSpPr>
          <p:cNvPr id="482" name="Google Shape;482;gb0d7cfc4c7_1_492"/>
          <p:cNvSpPr txBox="1"/>
          <p:nvPr>
            <p:ph idx="1" type="body"/>
          </p:nvPr>
        </p:nvSpPr>
        <p:spPr>
          <a:xfrm>
            <a:off x="230250" y="2795400"/>
            <a:ext cx="2210100" cy="4050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800"/>
              </a:spcBef>
              <a:spcAft>
                <a:spcPts val="0"/>
              </a:spcAft>
              <a:buNone/>
            </a:pPr>
            <a:r>
              <a:rPr lang="en" sz="1200"/>
              <a:t>Tabelas principais de treinamento e teste, com dados demográficos e outros</a:t>
            </a:r>
            <a:endParaRPr sz="1200"/>
          </a:p>
          <a:p>
            <a:pPr indent="0" lvl="0" marL="609600" rtl="0" algn="l">
              <a:lnSpc>
                <a:spcPct val="100000"/>
              </a:lnSpc>
              <a:spcBef>
                <a:spcPts val="0"/>
              </a:spcBef>
              <a:spcAft>
                <a:spcPts val="0"/>
              </a:spcAft>
              <a:buNone/>
            </a:pPr>
            <a:r>
              <a:t/>
            </a:r>
            <a:endParaRPr sz="1900"/>
          </a:p>
          <a:p>
            <a:pPr indent="0" lvl="0" marL="0" rtl="0" algn="l">
              <a:lnSpc>
                <a:spcPct val="100000"/>
              </a:lnSpc>
              <a:spcBef>
                <a:spcPts val="800"/>
              </a:spcBef>
              <a:spcAft>
                <a:spcPts val="0"/>
              </a:spcAft>
              <a:buSzPts val="4000"/>
              <a:buNone/>
            </a:pPr>
            <a:r>
              <a:t/>
            </a:r>
            <a:endParaRPr sz="2400"/>
          </a:p>
        </p:txBody>
      </p:sp>
      <p:grpSp>
        <p:nvGrpSpPr>
          <p:cNvPr id="483" name="Google Shape;483;gb0d7cfc4c7_1_492"/>
          <p:cNvGrpSpPr/>
          <p:nvPr/>
        </p:nvGrpSpPr>
        <p:grpSpPr>
          <a:xfrm>
            <a:off x="2508150" y="1740575"/>
            <a:ext cx="707700" cy="749250"/>
            <a:chOff x="2050950" y="1816775"/>
            <a:chExt cx="707700" cy="749250"/>
          </a:xfrm>
        </p:grpSpPr>
        <p:sp>
          <p:nvSpPr>
            <p:cNvPr id="484" name="Google Shape;484;gb0d7cfc4c7_1_492"/>
            <p:cNvSpPr/>
            <p:nvPr/>
          </p:nvSpPr>
          <p:spPr>
            <a:xfrm>
              <a:off x="2050950" y="2539546"/>
              <a:ext cx="707519" cy="26479"/>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85" name="Google Shape;485;gb0d7cfc4c7_1_492"/>
            <p:cNvSpPr txBox="1"/>
            <p:nvPr/>
          </p:nvSpPr>
          <p:spPr>
            <a:xfrm>
              <a:off x="2050950" y="2045710"/>
              <a:ext cx="707700" cy="219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86" name="Google Shape;486;gb0d7cfc4c7_1_492"/>
            <p:cNvSpPr txBox="1"/>
            <p:nvPr/>
          </p:nvSpPr>
          <p:spPr>
            <a:xfrm>
              <a:off x="2050950" y="1816775"/>
              <a:ext cx="707700" cy="222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87" name="Google Shape;487;gb0d7cfc4c7_1_492"/>
            <p:cNvSpPr txBox="1"/>
            <p:nvPr/>
          </p:nvSpPr>
          <p:spPr>
            <a:xfrm>
              <a:off x="2050950" y="2271611"/>
              <a:ext cx="707700" cy="2196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sp>
        <p:nvSpPr>
          <p:cNvPr id="488" name="Google Shape;488;gb0d7cfc4c7_1_492"/>
          <p:cNvSpPr txBox="1"/>
          <p:nvPr/>
        </p:nvSpPr>
        <p:spPr>
          <a:xfrm>
            <a:off x="2185500" y="2562750"/>
            <a:ext cx="13977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BUREAU</a:t>
            </a:r>
            <a:endParaRPr b="1">
              <a:latin typeface="Roboto"/>
              <a:ea typeface="Roboto"/>
              <a:cs typeface="Roboto"/>
              <a:sym typeface="Roboto"/>
            </a:endParaRPr>
          </a:p>
        </p:txBody>
      </p:sp>
      <p:sp>
        <p:nvSpPr>
          <p:cNvPr id="489" name="Google Shape;489;gb0d7cfc4c7_1_492"/>
          <p:cNvSpPr txBox="1"/>
          <p:nvPr>
            <p:ph idx="1" type="body"/>
          </p:nvPr>
        </p:nvSpPr>
        <p:spPr>
          <a:xfrm>
            <a:off x="2059200" y="2719200"/>
            <a:ext cx="1829100" cy="4050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800"/>
              </a:spcBef>
              <a:spcAft>
                <a:spcPts val="0"/>
              </a:spcAft>
              <a:buNone/>
            </a:pPr>
            <a:r>
              <a:rPr lang="en" sz="1200"/>
              <a:t>Créditos aprovados para os clientes por outras instituições financeiras</a:t>
            </a:r>
            <a:endParaRPr sz="1200"/>
          </a:p>
          <a:p>
            <a:pPr indent="0" lvl="0" marL="609600" rtl="0" algn="l">
              <a:lnSpc>
                <a:spcPct val="100000"/>
              </a:lnSpc>
              <a:spcBef>
                <a:spcPts val="0"/>
              </a:spcBef>
              <a:spcAft>
                <a:spcPts val="0"/>
              </a:spcAft>
              <a:buNone/>
            </a:pPr>
            <a:r>
              <a:t/>
            </a:r>
            <a:endParaRPr sz="1900"/>
          </a:p>
          <a:p>
            <a:pPr indent="0" lvl="0" marL="0" rtl="0" algn="l">
              <a:lnSpc>
                <a:spcPct val="100000"/>
              </a:lnSpc>
              <a:spcBef>
                <a:spcPts val="800"/>
              </a:spcBef>
              <a:spcAft>
                <a:spcPts val="0"/>
              </a:spcAft>
              <a:buSzPts val="4000"/>
              <a:buNone/>
            </a:pPr>
            <a:r>
              <a:t/>
            </a:r>
            <a:endParaRPr sz="2400"/>
          </a:p>
        </p:txBody>
      </p:sp>
      <p:grpSp>
        <p:nvGrpSpPr>
          <p:cNvPr id="490" name="Google Shape;490;gb0d7cfc4c7_1_492"/>
          <p:cNvGrpSpPr/>
          <p:nvPr/>
        </p:nvGrpSpPr>
        <p:grpSpPr>
          <a:xfrm>
            <a:off x="4184550" y="1740575"/>
            <a:ext cx="707700" cy="749250"/>
            <a:chOff x="2050950" y="1816775"/>
            <a:chExt cx="707700" cy="749250"/>
          </a:xfrm>
        </p:grpSpPr>
        <p:sp>
          <p:nvSpPr>
            <p:cNvPr id="491" name="Google Shape;491;gb0d7cfc4c7_1_492"/>
            <p:cNvSpPr/>
            <p:nvPr/>
          </p:nvSpPr>
          <p:spPr>
            <a:xfrm>
              <a:off x="2050950" y="2539546"/>
              <a:ext cx="707519" cy="26479"/>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92" name="Google Shape;492;gb0d7cfc4c7_1_492"/>
            <p:cNvSpPr txBox="1"/>
            <p:nvPr/>
          </p:nvSpPr>
          <p:spPr>
            <a:xfrm>
              <a:off x="2050950" y="2045710"/>
              <a:ext cx="707700" cy="219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93" name="Google Shape;493;gb0d7cfc4c7_1_492"/>
            <p:cNvSpPr txBox="1"/>
            <p:nvPr/>
          </p:nvSpPr>
          <p:spPr>
            <a:xfrm>
              <a:off x="2050950" y="1816775"/>
              <a:ext cx="707700" cy="222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94" name="Google Shape;494;gb0d7cfc4c7_1_492"/>
            <p:cNvSpPr txBox="1"/>
            <p:nvPr/>
          </p:nvSpPr>
          <p:spPr>
            <a:xfrm>
              <a:off x="2050950" y="2271611"/>
              <a:ext cx="707700" cy="2196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grpSp>
        <p:nvGrpSpPr>
          <p:cNvPr id="495" name="Google Shape;495;gb0d7cfc4c7_1_492"/>
          <p:cNvGrpSpPr/>
          <p:nvPr/>
        </p:nvGrpSpPr>
        <p:grpSpPr>
          <a:xfrm>
            <a:off x="5784750" y="1740575"/>
            <a:ext cx="707700" cy="749250"/>
            <a:chOff x="2050950" y="1816775"/>
            <a:chExt cx="707700" cy="749250"/>
          </a:xfrm>
        </p:grpSpPr>
        <p:sp>
          <p:nvSpPr>
            <p:cNvPr id="496" name="Google Shape;496;gb0d7cfc4c7_1_492"/>
            <p:cNvSpPr/>
            <p:nvPr/>
          </p:nvSpPr>
          <p:spPr>
            <a:xfrm>
              <a:off x="2050950" y="2539546"/>
              <a:ext cx="707519" cy="26479"/>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97" name="Google Shape;497;gb0d7cfc4c7_1_492"/>
            <p:cNvSpPr txBox="1"/>
            <p:nvPr/>
          </p:nvSpPr>
          <p:spPr>
            <a:xfrm>
              <a:off x="2050950" y="2045710"/>
              <a:ext cx="707700" cy="219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98" name="Google Shape;498;gb0d7cfc4c7_1_492"/>
            <p:cNvSpPr txBox="1"/>
            <p:nvPr/>
          </p:nvSpPr>
          <p:spPr>
            <a:xfrm>
              <a:off x="2050950" y="1816775"/>
              <a:ext cx="707700" cy="222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499" name="Google Shape;499;gb0d7cfc4c7_1_492"/>
            <p:cNvSpPr txBox="1"/>
            <p:nvPr/>
          </p:nvSpPr>
          <p:spPr>
            <a:xfrm>
              <a:off x="2050950" y="2271611"/>
              <a:ext cx="707700" cy="2196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sp>
        <p:nvSpPr>
          <p:cNvPr id="500" name="Google Shape;500;gb0d7cfc4c7_1_492"/>
          <p:cNvSpPr txBox="1"/>
          <p:nvPr/>
        </p:nvSpPr>
        <p:spPr>
          <a:xfrm>
            <a:off x="5538300" y="2562750"/>
            <a:ext cx="12600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POS_CASH</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balance</a:t>
            </a:r>
            <a:endParaRPr b="1">
              <a:latin typeface="Roboto"/>
              <a:ea typeface="Roboto"/>
              <a:cs typeface="Roboto"/>
              <a:sym typeface="Roboto"/>
            </a:endParaRPr>
          </a:p>
        </p:txBody>
      </p:sp>
      <p:grpSp>
        <p:nvGrpSpPr>
          <p:cNvPr id="501" name="Google Shape;501;gb0d7cfc4c7_1_492"/>
          <p:cNvGrpSpPr/>
          <p:nvPr/>
        </p:nvGrpSpPr>
        <p:grpSpPr>
          <a:xfrm>
            <a:off x="7384950" y="1740575"/>
            <a:ext cx="707700" cy="749250"/>
            <a:chOff x="2050950" y="1816775"/>
            <a:chExt cx="707700" cy="749250"/>
          </a:xfrm>
        </p:grpSpPr>
        <p:sp>
          <p:nvSpPr>
            <p:cNvPr id="502" name="Google Shape;502;gb0d7cfc4c7_1_492"/>
            <p:cNvSpPr/>
            <p:nvPr/>
          </p:nvSpPr>
          <p:spPr>
            <a:xfrm>
              <a:off x="2050950" y="2539546"/>
              <a:ext cx="707519" cy="26479"/>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03" name="Google Shape;503;gb0d7cfc4c7_1_492"/>
            <p:cNvSpPr txBox="1"/>
            <p:nvPr/>
          </p:nvSpPr>
          <p:spPr>
            <a:xfrm>
              <a:off x="2050950" y="2045710"/>
              <a:ext cx="707700" cy="219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04" name="Google Shape;504;gb0d7cfc4c7_1_492"/>
            <p:cNvSpPr txBox="1"/>
            <p:nvPr/>
          </p:nvSpPr>
          <p:spPr>
            <a:xfrm>
              <a:off x="2050950" y="1816775"/>
              <a:ext cx="707700" cy="222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05" name="Google Shape;505;gb0d7cfc4c7_1_492"/>
            <p:cNvSpPr txBox="1"/>
            <p:nvPr/>
          </p:nvSpPr>
          <p:spPr>
            <a:xfrm>
              <a:off x="2050950" y="2271611"/>
              <a:ext cx="707700" cy="2196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sp>
        <p:nvSpPr>
          <p:cNvPr id="506" name="Google Shape;506;gb0d7cfc4c7_1_492"/>
          <p:cNvSpPr txBox="1"/>
          <p:nvPr/>
        </p:nvSpPr>
        <p:spPr>
          <a:xfrm>
            <a:off x="7062300" y="2486550"/>
            <a:ext cx="13977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Credit_card balance</a:t>
            </a:r>
            <a:endParaRPr b="1">
              <a:latin typeface="Roboto"/>
              <a:ea typeface="Roboto"/>
              <a:cs typeface="Roboto"/>
              <a:sym typeface="Roboto"/>
            </a:endParaRPr>
          </a:p>
        </p:txBody>
      </p:sp>
      <p:sp>
        <p:nvSpPr>
          <p:cNvPr id="507" name="Google Shape;507;gb0d7cfc4c7_1_492"/>
          <p:cNvSpPr txBox="1"/>
          <p:nvPr>
            <p:ph idx="1" type="body"/>
          </p:nvPr>
        </p:nvSpPr>
        <p:spPr>
          <a:xfrm>
            <a:off x="6707250" y="2795400"/>
            <a:ext cx="2107800" cy="4050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800"/>
              </a:spcBef>
              <a:spcAft>
                <a:spcPts val="0"/>
              </a:spcAft>
              <a:buNone/>
            </a:pPr>
            <a:r>
              <a:rPr lang="en" sz="1200"/>
              <a:t>Fotografias mensais de saldo de cartão com a home credit</a:t>
            </a:r>
            <a:endParaRPr sz="1200"/>
          </a:p>
          <a:p>
            <a:pPr indent="0" lvl="0" marL="609600" rtl="0" algn="l">
              <a:lnSpc>
                <a:spcPct val="100000"/>
              </a:lnSpc>
              <a:spcBef>
                <a:spcPts val="0"/>
              </a:spcBef>
              <a:spcAft>
                <a:spcPts val="0"/>
              </a:spcAft>
              <a:buNone/>
            </a:pPr>
            <a:r>
              <a:t/>
            </a:r>
            <a:endParaRPr sz="1900"/>
          </a:p>
          <a:p>
            <a:pPr indent="0" lvl="0" marL="0" rtl="0" algn="l">
              <a:lnSpc>
                <a:spcPct val="100000"/>
              </a:lnSpc>
              <a:spcBef>
                <a:spcPts val="800"/>
              </a:spcBef>
              <a:spcAft>
                <a:spcPts val="0"/>
              </a:spcAft>
              <a:buSzPts val="4000"/>
              <a:buNone/>
            </a:pPr>
            <a:r>
              <a:t/>
            </a:r>
            <a:endParaRPr sz="2400"/>
          </a:p>
        </p:txBody>
      </p:sp>
      <p:grpSp>
        <p:nvGrpSpPr>
          <p:cNvPr id="508" name="Google Shape;508;gb0d7cfc4c7_1_492"/>
          <p:cNvGrpSpPr/>
          <p:nvPr/>
        </p:nvGrpSpPr>
        <p:grpSpPr>
          <a:xfrm>
            <a:off x="8908950" y="1740575"/>
            <a:ext cx="707700" cy="749250"/>
            <a:chOff x="2050950" y="1816775"/>
            <a:chExt cx="707700" cy="749250"/>
          </a:xfrm>
        </p:grpSpPr>
        <p:sp>
          <p:nvSpPr>
            <p:cNvPr id="509" name="Google Shape;509;gb0d7cfc4c7_1_492"/>
            <p:cNvSpPr/>
            <p:nvPr/>
          </p:nvSpPr>
          <p:spPr>
            <a:xfrm>
              <a:off x="2050950" y="2539546"/>
              <a:ext cx="707519" cy="26479"/>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10" name="Google Shape;510;gb0d7cfc4c7_1_492"/>
            <p:cNvSpPr txBox="1"/>
            <p:nvPr/>
          </p:nvSpPr>
          <p:spPr>
            <a:xfrm>
              <a:off x="2050950" y="2045710"/>
              <a:ext cx="707700" cy="219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11" name="Google Shape;511;gb0d7cfc4c7_1_492"/>
            <p:cNvSpPr txBox="1"/>
            <p:nvPr/>
          </p:nvSpPr>
          <p:spPr>
            <a:xfrm>
              <a:off x="2050950" y="1816775"/>
              <a:ext cx="707700" cy="222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12" name="Google Shape;512;gb0d7cfc4c7_1_492"/>
            <p:cNvSpPr txBox="1"/>
            <p:nvPr/>
          </p:nvSpPr>
          <p:spPr>
            <a:xfrm>
              <a:off x="2050950" y="2271611"/>
              <a:ext cx="707700" cy="2196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sp>
        <p:nvSpPr>
          <p:cNvPr id="513" name="Google Shape;513;gb0d7cfc4c7_1_492"/>
          <p:cNvSpPr txBox="1"/>
          <p:nvPr/>
        </p:nvSpPr>
        <p:spPr>
          <a:xfrm>
            <a:off x="8586300" y="2486550"/>
            <a:ext cx="13977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Previous Application</a:t>
            </a:r>
            <a:endParaRPr b="1">
              <a:latin typeface="Roboto"/>
              <a:ea typeface="Roboto"/>
              <a:cs typeface="Roboto"/>
              <a:sym typeface="Roboto"/>
            </a:endParaRPr>
          </a:p>
        </p:txBody>
      </p:sp>
      <p:sp>
        <p:nvSpPr>
          <p:cNvPr id="514" name="Google Shape;514;gb0d7cfc4c7_1_492"/>
          <p:cNvSpPr txBox="1"/>
          <p:nvPr>
            <p:ph idx="1" type="body"/>
          </p:nvPr>
        </p:nvSpPr>
        <p:spPr>
          <a:xfrm>
            <a:off x="8231250" y="2795400"/>
            <a:ext cx="2210100" cy="4050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800"/>
              </a:spcBef>
              <a:spcAft>
                <a:spcPts val="0"/>
              </a:spcAft>
              <a:buNone/>
            </a:pPr>
            <a:r>
              <a:rPr lang="en" sz="1200"/>
              <a:t>Todas as aplicações de crédito do cliente com a home credit</a:t>
            </a:r>
            <a:endParaRPr sz="1200"/>
          </a:p>
          <a:p>
            <a:pPr indent="0" lvl="0" marL="609600" rtl="0" algn="l">
              <a:lnSpc>
                <a:spcPct val="100000"/>
              </a:lnSpc>
              <a:spcBef>
                <a:spcPts val="0"/>
              </a:spcBef>
              <a:spcAft>
                <a:spcPts val="0"/>
              </a:spcAft>
              <a:buNone/>
            </a:pPr>
            <a:r>
              <a:t/>
            </a:r>
            <a:endParaRPr sz="1900"/>
          </a:p>
          <a:p>
            <a:pPr indent="0" lvl="0" marL="0" rtl="0" algn="l">
              <a:lnSpc>
                <a:spcPct val="100000"/>
              </a:lnSpc>
              <a:spcBef>
                <a:spcPts val="800"/>
              </a:spcBef>
              <a:spcAft>
                <a:spcPts val="0"/>
              </a:spcAft>
              <a:buSzPts val="4000"/>
              <a:buNone/>
            </a:pPr>
            <a:r>
              <a:t/>
            </a:r>
            <a:endParaRPr sz="2400"/>
          </a:p>
        </p:txBody>
      </p:sp>
      <p:grpSp>
        <p:nvGrpSpPr>
          <p:cNvPr id="515" name="Google Shape;515;gb0d7cfc4c7_1_492"/>
          <p:cNvGrpSpPr/>
          <p:nvPr/>
        </p:nvGrpSpPr>
        <p:grpSpPr>
          <a:xfrm>
            <a:off x="10585350" y="1740575"/>
            <a:ext cx="707700" cy="749250"/>
            <a:chOff x="2050950" y="1816775"/>
            <a:chExt cx="707700" cy="749250"/>
          </a:xfrm>
        </p:grpSpPr>
        <p:sp>
          <p:nvSpPr>
            <p:cNvPr id="516" name="Google Shape;516;gb0d7cfc4c7_1_492"/>
            <p:cNvSpPr/>
            <p:nvPr/>
          </p:nvSpPr>
          <p:spPr>
            <a:xfrm>
              <a:off x="2050950" y="2539546"/>
              <a:ext cx="707519" cy="26479"/>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17" name="Google Shape;517;gb0d7cfc4c7_1_492"/>
            <p:cNvSpPr txBox="1"/>
            <p:nvPr/>
          </p:nvSpPr>
          <p:spPr>
            <a:xfrm>
              <a:off x="2050950" y="2045710"/>
              <a:ext cx="707700" cy="219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18" name="Google Shape;518;gb0d7cfc4c7_1_492"/>
            <p:cNvSpPr txBox="1"/>
            <p:nvPr/>
          </p:nvSpPr>
          <p:spPr>
            <a:xfrm>
              <a:off x="2050950" y="1816775"/>
              <a:ext cx="707700" cy="222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19" name="Google Shape;519;gb0d7cfc4c7_1_492"/>
            <p:cNvSpPr txBox="1"/>
            <p:nvPr/>
          </p:nvSpPr>
          <p:spPr>
            <a:xfrm>
              <a:off x="2050950" y="2271611"/>
              <a:ext cx="707700" cy="2196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sp>
        <p:nvSpPr>
          <p:cNvPr id="520" name="Google Shape;520;gb0d7cfc4c7_1_492"/>
          <p:cNvSpPr txBox="1"/>
          <p:nvPr/>
        </p:nvSpPr>
        <p:spPr>
          <a:xfrm>
            <a:off x="10262700" y="2486550"/>
            <a:ext cx="13977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Installment payments</a:t>
            </a:r>
            <a:endParaRPr b="1">
              <a:latin typeface="Roboto"/>
              <a:ea typeface="Roboto"/>
              <a:cs typeface="Roboto"/>
              <a:sym typeface="Roboto"/>
            </a:endParaRPr>
          </a:p>
        </p:txBody>
      </p:sp>
      <p:sp>
        <p:nvSpPr>
          <p:cNvPr id="521" name="Google Shape;521;gb0d7cfc4c7_1_492"/>
          <p:cNvSpPr txBox="1"/>
          <p:nvPr>
            <p:ph idx="1" type="body"/>
          </p:nvPr>
        </p:nvSpPr>
        <p:spPr>
          <a:xfrm>
            <a:off x="9983850" y="2795400"/>
            <a:ext cx="2210100" cy="4050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800"/>
              </a:spcBef>
              <a:spcAft>
                <a:spcPts val="0"/>
              </a:spcAft>
              <a:buNone/>
            </a:pPr>
            <a:r>
              <a:rPr lang="en" sz="1200"/>
              <a:t>Histórico de pagamentos feitos a home credit</a:t>
            </a:r>
            <a:endParaRPr sz="1200"/>
          </a:p>
          <a:p>
            <a:pPr indent="0" lvl="0" marL="609600" rtl="0" algn="l">
              <a:lnSpc>
                <a:spcPct val="100000"/>
              </a:lnSpc>
              <a:spcBef>
                <a:spcPts val="0"/>
              </a:spcBef>
              <a:spcAft>
                <a:spcPts val="0"/>
              </a:spcAft>
              <a:buNone/>
            </a:pPr>
            <a:r>
              <a:t/>
            </a:r>
            <a:endParaRPr sz="1900"/>
          </a:p>
          <a:p>
            <a:pPr indent="0" lvl="0" marL="0" rtl="0" algn="l">
              <a:lnSpc>
                <a:spcPct val="100000"/>
              </a:lnSpc>
              <a:spcBef>
                <a:spcPts val="800"/>
              </a:spcBef>
              <a:spcAft>
                <a:spcPts val="0"/>
              </a:spcAft>
              <a:buSzPts val="4000"/>
              <a:buNone/>
            </a:pPr>
            <a:r>
              <a:t/>
            </a:r>
            <a:endParaRPr sz="2400"/>
          </a:p>
        </p:txBody>
      </p:sp>
      <p:sp>
        <p:nvSpPr>
          <p:cNvPr id="522" name="Google Shape;522;gb0d7cfc4c7_1_492"/>
          <p:cNvSpPr txBox="1"/>
          <p:nvPr>
            <p:ph idx="1" type="body"/>
          </p:nvPr>
        </p:nvSpPr>
        <p:spPr>
          <a:xfrm>
            <a:off x="3646200" y="2739150"/>
            <a:ext cx="1829100" cy="4050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800"/>
              </a:spcBef>
              <a:spcAft>
                <a:spcPts val="0"/>
              </a:spcAft>
              <a:buNone/>
            </a:pPr>
            <a:r>
              <a:rPr lang="en" sz="1200"/>
              <a:t>Saldos Mensais de crédito</a:t>
            </a:r>
            <a:endParaRPr sz="1200"/>
          </a:p>
          <a:p>
            <a:pPr indent="0" lvl="0" marL="609600" rtl="0" algn="l">
              <a:lnSpc>
                <a:spcPct val="100000"/>
              </a:lnSpc>
              <a:spcBef>
                <a:spcPts val="0"/>
              </a:spcBef>
              <a:spcAft>
                <a:spcPts val="0"/>
              </a:spcAft>
              <a:buNone/>
            </a:pPr>
            <a:r>
              <a:t/>
            </a:r>
            <a:endParaRPr sz="1900"/>
          </a:p>
          <a:p>
            <a:pPr indent="0" lvl="0" marL="0" rtl="0" algn="l">
              <a:lnSpc>
                <a:spcPct val="100000"/>
              </a:lnSpc>
              <a:spcBef>
                <a:spcPts val="800"/>
              </a:spcBef>
              <a:spcAft>
                <a:spcPts val="0"/>
              </a:spcAft>
              <a:buSzPts val="4000"/>
              <a:buNone/>
            </a:pPr>
            <a:r>
              <a:t/>
            </a:r>
            <a:endParaRPr sz="2400"/>
          </a:p>
        </p:txBody>
      </p:sp>
      <p:sp>
        <p:nvSpPr>
          <p:cNvPr id="523" name="Google Shape;523;gb0d7cfc4c7_1_492"/>
          <p:cNvSpPr txBox="1"/>
          <p:nvPr/>
        </p:nvSpPr>
        <p:spPr>
          <a:xfrm>
            <a:off x="3795575" y="2638950"/>
            <a:ext cx="14640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Bureau Balance</a:t>
            </a:r>
            <a:endParaRPr b="1">
              <a:latin typeface="Roboto"/>
              <a:ea typeface="Roboto"/>
              <a:cs typeface="Roboto"/>
              <a:sym typeface="Roboto"/>
            </a:endParaRPr>
          </a:p>
        </p:txBody>
      </p:sp>
      <p:sp>
        <p:nvSpPr>
          <p:cNvPr id="524" name="Google Shape;524;gb0d7cfc4c7_1_492"/>
          <p:cNvSpPr txBox="1"/>
          <p:nvPr>
            <p:ph idx="1" type="body"/>
          </p:nvPr>
        </p:nvSpPr>
        <p:spPr>
          <a:xfrm>
            <a:off x="5030850" y="2871600"/>
            <a:ext cx="2107800" cy="4050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800"/>
              </a:spcBef>
              <a:spcAft>
                <a:spcPts val="0"/>
              </a:spcAft>
              <a:buNone/>
            </a:pPr>
            <a:r>
              <a:rPr lang="en" sz="1200"/>
              <a:t>Fotografias mensais de saldo em dinheiro que o cliente teve com a home credit</a:t>
            </a:r>
            <a:endParaRPr sz="1200"/>
          </a:p>
          <a:p>
            <a:pPr indent="0" lvl="0" marL="609600" rtl="0" algn="l">
              <a:lnSpc>
                <a:spcPct val="100000"/>
              </a:lnSpc>
              <a:spcBef>
                <a:spcPts val="0"/>
              </a:spcBef>
              <a:spcAft>
                <a:spcPts val="0"/>
              </a:spcAft>
              <a:buNone/>
            </a:pPr>
            <a:r>
              <a:t/>
            </a:r>
            <a:endParaRPr sz="1900"/>
          </a:p>
          <a:p>
            <a:pPr indent="0" lvl="0" marL="0" rtl="0" algn="l">
              <a:lnSpc>
                <a:spcPct val="100000"/>
              </a:lnSpc>
              <a:spcBef>
                <a:spcPts val="800"/>
              </a:spcBef>
              <a:spcAft>
                <a:spcPts val="0"/>
              </a:spcAft>
              <a:buSzPts val="4000"/>
              <a:buNone/>
            </a:pPr>
            <a:r>
              <a:t/>
            </a:r>
            <a:endParaRPr sz="2400"/>
          </a:p>
        </p:txBody>
      </p:sp>
      <p:grpSp>
        <p:nvGrpSpPr>
          <p:cNvPr id="525" name="Google Shape;525;gb0d7cfc4c7_1_492"/>
          <p:cNvGrpSpPr/>
          <p:nvPr/>
        </p:nvGrpSpPr>
        <p:grpSpPr>
          <a:xfrm>
            <a:off x="3907689" y="3866135"/>
            <a:ext cx="4354128" cy="856427"/>
            <a:chOff x="557494" y="4436312"/>
            <a:chExt cx="720000" cy="695660"/>
          </a:xfrm>
        </p:grpSpPr>
        <p:sp>
          <p:nvSpPr>
            <p:cNvPr id="526" name="Google Shape;526;gb0d7cfc4c7_1_492"/>
            <p:cNvSpPr/>
            <p:nvPr/>
          </p:nvSpPr>
          <p:spPr>
            <a:xfrm>
              <a:off x="557494" y="4436312"/>
              <a:ext cx="720000" cy="144600"/>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27" name="Google Shape;527;gb0d7cfc4c7_1_492"/>
            <p:cNvSpPr/>
            <p:nvPr/>
          </p:nvSpPr>
          <p:spPr>
            <a:xfrm>
              <a:off x="651816" y="4730082"/>
              <a:ext cx="533789" cy="218575"/>
            </a:xfrm>
            <a:custGeom>
              <a:rect b="b" l="l" r="r" t="t"/>
              <a:pathLst>
                <a:path extrusionOk="0" h="325" w="791">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28" name="Google Shape;528;gb0d7cfc4c7_1_492"/>
            <p:cNvSpPr/>
            <p:nvPr/>
          </p:nvSpPr>
          <p:spPr>
            <a:xfrm>
              <a:off x="564298" y="4539996"/>
              <a:ext cx="709060" cy="225815"/>
            </a:xfrm>
            <a:custGeom>
              <a:rect b="b" l="l" r="r" t="t"/>
              <a:pathLst>
                <a:path extrusionOk="0" h="336" w="1051">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529" name="Google Shape;529;gb0d7cfc4c7_1_492"/>
            <p:cNvSpPr/>
            <p:nvPr/>
          </p:nvSpPr>
          <p:spPr>
            <a:xfrm>
              <a:off x="739569" y="4921102"/>
              <a:ext cx="357815" cy="210870"/>
            </a:xfrm>
            <a:custGeom>
              <a:rect b="b" l="l" r="r" t="t"/>
              <a:pathLst>
                <a:path extrusionOk="0" h="314" w="53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grpSp>
      <p:pic>
        <p:nvPicPr>
          <p:cNvPr id="530" name="Google Shape;530;gb0d7cfc4c7_1_492"/>
          <p:cNvPicPr preferRelativeResize="0"/>
          <p:nvPr/>
        </p:nvPicPr>
        <p:blipFill>
          <a:blip r:embed="rId3">
            <a:alphaModFix/>
          </a:blip>
          <a:stretch>
            <a:fillRect/>
          </a:stretch>
        </p:blipFill>
        <p:spPr>
          <a:xfrm>
            <a:off x="3151775" y="4687586"/>
            <a:ext cx="2107800" cy="1329287"/>
          </a:xfrm>
          <a:prstGeom prst="rect">
            <a:avLst/>
          </a:prstGeom>
          <a:noFill/>
          <a:ln>
            <a:noFill/>
          </a:ln>
        </p:spPr>
      </p:pic>
      <p:sp>
        <p:nvSpPr>
          <p:cNvPr id="531" name="Google Shape;531;gb0d7cfc4c7_1_492"/>
          <p:cNvSpPr/>
          <p:nvPr/>
        </p:nvSpPr>
        <p:spPr>
          <a:xfrm>
            <a:off x="5614488" y="5208682"/>
            <a:ext cx="560100" cy="4395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b0d7cfc4c7_1_492"/>
          <p:cNvSpPr txBox="1"/>
          <p:nvPr>
            <p:ph idx="1" type="body"/>
          </p:nvPr>
        </p:nvSpPr>
        <p:spPr>
          <a:xfrm>
            <a:off x="6399750" y="5030175"/>
            <a:ext cx="2886000" cy="1072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3500"/>
              <a:buNone/>
            </a:pPr>
            <a:r>
              <a:rPr b="1" lang="en" sz="2600"/>
              <a:t>Pandas Profiling</a:t>
            </a:r>
            <a:endParaRPr sz="2600"/>
          </a:p>
        </p:txBody>
      </p:sp>
      <p:sp>
        <p:nvSpPr>
          <p:cNvPr id="533" name="Google Shape;533;gb0d7cfc4c7_1_492"/>
          <p:cNvSpPr txBox="1"/>
          <p:nvPr/>
        </p:nvSpPr>
        <p:spPr>
          <a:xfrm>
            <a:off x="3430475" y="5987425"/>
            <a:ext cx="1829100" cy="6453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b="1" lang="en" sz="1800">
                <a:solidFill>
                  <a:schemeClr val="dk1"/>
                </a:solidFill>
                <a:highlight>
                  <a:schemeClr val="accent1"/>
                </a:highlight>
                <a:latin typeface="Roboto"/>
                <a:ea typeface="Roboto"/>
                <a:cs typeface="Roboto"/>
                <a:sym typeface="Roboto"/>
              </a:rPr>
              <a:t>Infraestrutura</a:t>
            </a:r>
            <a:endParaRPr sz="1300"/>
          </a:p>
        </p:txBody>
      </p:sp>
      <p:sp>
        <p:nvSpPr>
          <p:cNvPr id="534" name="Google Shape;534;gb0d7cfc4c7_1_492"/>
          <p:cNvSpPr txBox="1"/>
          <p:nvPr/>
        </p:nvSpPr>
        <p:spPr>
          <a:xfrm>
            <a:off x="6478650" y="5987425"/>
            <a:ext cx="2909400" cy="6453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b="1" lang="en" sz="1800">
                <a:solidFill>
                  <a:schemeClr val="dk1"/>
                </a:solidFill>
                <a:highlight>
                  <a:schemeClr val="accent1"/>
                </a:highlight>
                <a:latin typeface="Roboto"/>
                <a:ea typeface="Roboto"/>
                <a:cs typeface="Roboto"/>
                <a:sym typeface="Roboto"/>
              </a:rPr>
              <a:t>Visualização das variáveis</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2020-12-09T15:36:21Z</dcterms:created>
  <dc:creator>Benedito Faustinoni Neto</dc:creator>
</cp:coreProperties>
</file>